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5748000" cy="11811000"/>
  <p:notesSz cx="15748000" cy="11811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50" d="100"/>
          <a:sy n="50" d="100"/>
        </p:scale>
        <p:origin x="-150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81100" y="3661410"/>
            <a:ext cx="13385800" cy="2480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62200" y="6614160"/>
            <a:ext cx="11023600" cy="2952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C1C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5748000" cy="1181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183522" y="316445"/>
            <a:ext cx="564515" cy="591820"/>
          </a:xfrm>
          <a:custGeom>
            <a:avLst/>
            <a:gdLst/>
            <a:ahLst/>
            <a:cxnLst/>
            <a:rect l="l" t="t" r="r" b="b"/>
            <a:pathLst>
              <a:path w="564515" h="591819">
                <a:moveTo>
                  <a:pt x="148512" y="0"/>
                </a:moveTo>
                <a:lnTo>
                  <a:pt x="78141" y="17627"/>
                </a:lnTo>
                <a:lnTo>
                  <a:pt x="23201" y="68478"/>
                </a:lnTo>
                <a:lnTo>
                  <a:pt x="4242" y="112121"/>
                </a:lnTo>
                <a:lnTo>
                  <a:pt x="0" y="157859"/>
                </a:lnTo>
                <a:lnTo>
                  <a:pt x="9732" y="202310"/>
                </a:lnTo>
                <a:lnTo>
                  <a:pt x="32698" y="242093"/>
                </a:lnTo>
                <a:lnTo>
                  <a:pt x="68159" y="273824"/>
                </a:lnTo>
                <a:lnTo>
                  <a:pt x="564475" y="591807"/>
                </a:lnTo>
                <a:lnTo>
                  <a:pt x="564475" y="238734"/>
                </a:lnTo>
                <a:lnTo>
                  <a:pt x="228560" y="23520"/>
                </a:lnTo>
                <a:lnTo>
                  <a:pt x="189522" y="5788"/>
                </a:lnTo>
                <a:lnTo>
                  <a:pt x="148512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4456854" y="0"/>
            <a:ext cx="1291590" cy="1362710"/>
          </a:xfrm>
          <a:custGeom>
            <a:avLst/>
            <a:gdLst/>
            <a:ahLst/>
            <a:cxnLst/>
            <a:rect l="l" t="t" r="r" b="b"/>
            <a:pathLst>
              <a:path w="1291590" h="1362710">
                <a:moveTo>
                  <a:pt x="298234" y="0"/>
                </a:moveTo>
                <a:lnTo>
                  <a:pt x="0" y="0"/>
                </a:lnTo>
                <a:lnTo>
                  <a:pt x="63258" y="796150"/>
                </a:lnTo>
                <a:lnTo>
                  <a:pt x="71711" y="835093"/>
                </a:lnTo>
                <a:lnTo>
                  <a:pt x="89819" y="869830"/>
                </a:lnTo>
                <a:lnTo>
                  <a:pt x="116363" y="898636"/>
                </a:lnTo>
                <a:lnTo>
                  <a:pt x="150126" y="919784"/>
                </a:lnTo>
                <a:lnTo>
                  <a:pt x="1100391" y="1350124"/>
                </a:lnTo>
                <a:lnTo>
                  <a:pt x="1143814" y="1362305"/>
                </a:lnTo>
                <a:lnTo>
                  <a:pt x="1187339" y="1361105"/>
                </a:lnTo>
                <a:lnTo>
                  <a:pt x="1228228" y="1347563"/>
                </a:lnTo>
                <a:lnTo>
                  <a:pt x="1263743" y="1322720"/>
                </a:lnTo>
                <a:lnTo>
                  <a:pt x="1291145" y="1287614"/>
                </a:lnTo>
                <a:lnTo>
                  <a:pt x="1291145" y="1141920"/>
                </a:lnTo>
                <a:lnTo>
                  <a:pt x="1262729" y="1105690"/>
                </a:lnTo>
                <a:lnTo>
                  <a:pt x="1223035" y="1079271"/>
                </a:lnTo>
                <a:lnTo>
                  <a:pt x="352666" y="685139"/>
                </a:lnTo>
                <a:lnTo>
                  <a:pt x="298234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3819170" y="2"/>
            <a:ext cx="1464945" cy="1808480"/>
          </a:xfrm>
          <a:custGeom>
            <a:avLst/>
            <a:gdLst/>
            <a:ahLst/>
            <a:cxnLst/>
            <a:rect l="l" t="t" r="r" b="b"/>
            <a:pathLst>
              <a:path w="1464944" h="1808480">
                <a:moveTo>
                  <a:pt x="325503" y="0"/>
                </a:moveTo>
                <a:lnTo>
                  <a:pt x="22964" y="0"/>
                </a:lnTo>
                <a:lnTo>
                  <a:pt x="18459" y="28738"/>
                </a:lnTo>
                <a:lnTo>
                  <a:pt x="10129" y="94018"/>
                </a:lnTo>
                <a:lnTo>
                  <a:pt x="3666" y="168786"/>
                </a:lnTo>
                <a:lnTo>
                  <a:pt x="1496" y="209385"/>
                </a:lnTo>
                <a:lnTo>
                  <a:pt x="226" y="251943"/>
                </a:lnTo>
                <a:lnTo>
                  <a:pt x="0" y="296325"/>
                </a:lnTo>
                <a:lnTo>
                  <a:pt x="961" y="342391"/>
                </a:lnTo>
                <a:lnTo>
                  <a:pt x="3256" y="390006"/>
                </a:lnTo>
                <a:lnTo>
                  <a:pt x="7027" y="439031"/>
                </a:lnTo>
                <a:lnTo>
                  <a:pt x="12419" y="489329"/>
                </a:lnTo>
                <a:lnTo>
                  <a:pt x="19577" y="540763"/>
                </a:lnTo>
                <a:lnTo>
                  <a:pt x="28644" y="593196"/>
                </a:lnTo>
                <a:lnTo>
                  <a:pt x="39765" y="646490"/>
                </a:lnTo>
                <a:lnTo>
                  <a:pt x="53084" y="700508"/>
                </a:lnTo>
                <a:lnTo>
                  <a:pt x="68746" y="755113"/>
                </a:lnTo>
                <a:lnTo>
                  <a:pt x="86894" y="810167"/>
                </a:lnTo>
                <a:lnTo>
                  <a:pt x="107673" y="865533"/>
                </a:lnTo>
                <a:lnTo>
                  <a:pt x="131227" y="921073"/>
                </a:lnTo>
                <a:lnTo>
                  <a:pt x="157701" y="976651"/>
                </a:lnTo>
                <a:lnTo>
                  <a:pt x="187238" y="1032129"/>
                </a:lnTo>
                <a:lnTo>
                  <a:pt x="210089" y="1071293"/>
                </a:lnTo>
                <a:lnTo>
                  <a:pt x="234153" y="1109613"/>
                </a:lnTo>
                <a:lnTo>
                  <a:pt x="259428" y="1147088"/>
                </a:lnTo>
                <a:lnTo>
                  <a:pt x="285911" y="1183714"/>
                </a:lnTo>
                <a:lnTo>
                  <a:pt x="313600" y="1219491"/>
                </a:lnTo>
                <a:lnTo>
                  <a:pt x="342491" y="1254415"/>
                </a:lnTo>
                <a:lnTo>
                  <a:pt x="372583" y="1288486"/>
                </a:lnTo>
                <a:lnTo>
                  <a:pt x="403871" y="1321700"/>
                </a:lnTo>
                <a:lnTo>
                  <a:pt x="436354" y="1354057"/>
                </a:lnTo>
                <a:lnTo>
                  <a:pt x="470029" y="1385554"/>
                </a:lnTo>
                <a:lnTo>
                  <a:pt x="504892" y="1416189"/>
                </a:lnTo>
                <a:lnTo>
                  <a:pt x="540941" y="1445960"/>
                </a:lnTo>
                <a:lnTo>
                  <a:pt x="578173" y="1474866"/>
                </a:lnTo>
                <a:lnTo>
                  <a:pt x="616586" y="1502903"/>
                </a:lnTo>
                <a:lnTo>
                  <a:pt x="656176" y="1530071"/>
                </a:lnTo>
                <a:lnTo>
                  <a:pt x="696941" y="1556367"/>
                </a:lnTo>
                <a:lnTo>
                  <a:pt x="738878" y="1581790"/>
                </a:lnTo>
                <a:lnTo>
                  <a:pt x="781984" y="1606337"/>
                </a:lnTo>
                <a:lnTo>
                  <a:pt x="826256" y="1630006"/>
                </a:lnTo>
                <a:lnTo>
                  <a:pt x="871692" y="1652795"/>
                </a:lnTo>
                <a:lnTo>
                  <a:pt x="918289" y="1674703"/>
                </a:lnTo>
                <a:lnTo>
                  <a:pt x="966044" y="1695728"/>
                </a:lnTo>
                <a:lnTo>
                  <a:pt x="1014953" y="1715867"/>
                </a:lnTo>
                <a:lnTo>
                  <a:pt x="1065016" y="1735118"/>
                </a:lnTo>
                <a:lnTo>
                  <a:pt x="1116228" y="1753480"/>
                </a:lnTo>
                <a:lnTo>
                  <a:pt x="1168587" y="1770950"/>
                </a:lnTo>
                <a:lnTo>
                  <a:pt x="1222089" y="1787527"/>
                </a:lnTo>
                <a:lnTo>
                  <a:pt x="1276733" y="1803209"/>
                </a:lnTo>
                <a:lnTo>
                  <a:pt x="1324038" y="1808404"/>
                </a:lnTo>
                <a:lnTo>
                  <a:pt x="1368983" y="1798917"/>
                </a:lnTo>
                <a:lnTo>
                  <a:pt x="1408558" y="1776458"/>
                </a:lnTo>
                <a:lnTo>
                  <a:pt x="1439751" y="1742737"/>
                </a:lnTo>
                <a:lnTo>
                  <a:pt x="1459550" y="1699463"/>
                </a:lnTo>
                <a:lnTo>
                  <a:pt x="1464743" y="1652158"/>
                </a:lnTo>
                <a:lnTo>
                  <a:pt x="1455249" y="1607212"/>
                </a:lnTo>
                <a:lnTo>
                  <a:pt x="1432783" y="1567635"/>
                </a:lnTo>
                <a:lnTo>
                  <a:pt x="1399055" y="1536439"/>
                </a:lnTo>
                <a:lnTo>
                  <a:pt x="1355778" y="1516634"/>
                </a:lnTo>
                <a:lnTo>
                  <a:pt x="1299816" y="1500473"/>
                </a:lnTo>
                <a:lnTo>
                  <a:pt x="1245323" y="1483282"/>
                </a:lnTo>
                <a:lnTo>
                  <a:pt x="1192305" y="1465063"/>
                </a:lnTo>
                <a:lnTo>
                  <a:pt x="1140766" y="1445819"/>
                </a:lnTo>
                <a:lnTo>
                  <a:pt x="1090709" y="1425554"/>
                </a:lnTo>
                <a:lnTo>
                  <a:pt x="1042139" y="1404269"/>
                </a:lnTo>
                <a:lnTo>
                  <a:pt x="995061" y="1381968"/>
                </a:lnTo>
                <a:lnTo>
                  <a:pt x="949477" y="1358654"/>
                </a:lnTo>
                <a:lnTo>
                  <a:pt x="905393" y="1334330"/>
                </a:lnTo>
                <a:lnTo>
                  <a:pt x="862813" y="1308998"/>
                </a:lnTo>
                <a:lnTo>
                  <a:pt x="821740" y="1282661"/>
                </a:lnTo>
                <a:lnTo>
                  <a:pt x="782180" y="1255323"/>
                </a:lnTo>
                <a:lnTo>
                  <a:pt x="744136" y="1226986"/>
                </a:lnTo>
                <a:lnTo>
                  <a:pt x="707612" y="1197653"/>
                </a:lnTo>
                <a:lnTo>
                  <a:pt x="672613" y="1167327"/>
                </a:lnTo>
                <a:lnTo>
                  <a:pt x="639142" y="1136010"/>
                </a:lnTo>
                <a:lnTo>
                  <a:pt x="607205" y="1103707"/>
                </a:lnTo>
                <a:lnTo>
                  <a:pt x="576805" y="1070419"/>
                </a:lnTo>
                <a:lnTo>
                  <a:pt x="547946" y="1036150"/>
                </a:lnTo>
                <a:lnTo>
                  <a:pt x="520632" y="1000902"/>
                </a:lnTo>
                <a:lnTo>
                  <a:pt x="494869" y="964679"/>
                </a:lnTo>
                <a:lnTo>
                  <a:pt x="470659" y="927483"/>
                </a:lnTo>
                <a:lnTo>
                  <a:pt x="448008" y="889317"/>
                </a:lnTo>
                <a:lnTo>
                  <a:pt x="417418" y="831165"/>
                </a:lnTo>
                <a:lnTo>
                  <a:pt x="391013" y="772701"/>
                </a:lnTo>
                <a:lnTo>
                  <a:pt x="368527" y="714203"/>
                </a:lnTo>
                <a:lnTo>
                  <a:pt x="349695" y="655948"/>
                </a:lnTo>
                <a:lnTo>
                  <a:pt x="334253" y="598214"/>
                </a:lnTo>
                <a:lnTo>
                  <a:pt x="321935" y="541278"/>
                </a:lnTo>
                <a:lnTo>
                  <a:pt x="312475" y="485418"/>
                </a:lnTo>
                <a:lnTo>
                  <a:pt x="305610" y="430911"/>
                </a:lnTo>
                <a:lnTo>
                  <a:pt x="301074" y="378034"/>
                </a:lnTo>
                <a:lnTo>
                  <a:pt x="298602" y="327066"/>
                </a:lnTo>
                <a:lnTo>
                  <a:pt x="297929" y="278283"/>
                </a:lnTo>
                <a:lnTo>
                  <a:pt x="298790" y="231964"/>
                </a:lnTo>
                <a:lnTo>
                  <a:pt x="300920" y="188385"/>
                </a:lnTo>
                <a:lnTo>
                  <a:pt x="304054" y="147824"/>
                </a:lnTo>
                <a:lnTo>
                  <a:pt x="312272" y="76865"/>
                </a:lnTo>
                <a:lnTo>
                  <a:pt x="321326" y="21309"/>
                </a:lnTo>
                <a:lnTo>
                  <a:pt x="32550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425653" y="3"/>
            <a:ext cx="1453515" cy="664210"/>
          </a:xfrm>
          <a:custGeom>
            <a:avLst/>
            <a:gdLst/>
            <a:ahLst/>
            <a:cxnLst/>
            <a:rect l="l" t="t" r="r" b="b"/>
            <a:pathLst>
              <a:path w="1453515" h="664210">
                <a:moveTo>
                  <a:pt x="374459" y="0"/>
                </a:moveTo>
                <a:lnTo>
                  <a:pt x="0" y="0"/>
                </a:lnTo>
                <a:lnTo>
                  <a:pt x="25985" y="40728"/>
                </a:lnTo>
                <a:lnTo>
                  <a:pt x="53655" y="80331"/>
                </a:lnTo>
                <a:lnTo>
                  <a:pt x="83000" y="118796"/>
                </a:lnTo>
                <a:lnTo>
                  <a:pt x="114009" y="156111"/>
                </a:lnTo>
                <a:lnTo>
                  <a:pt x="146670" y="192263"/>
                </a:lnTo>
                <a:lnTo>
                  <a:pt x="180975" y="227239"/>
                </a:lnTo>
                <a:lnTo>
                  <a:pt x="216911" y="261028"/>
                </a:lnTo>
                <a:lnTo>
                  <a:pt x="254469" y="293617"/>
                </a:lnTo>
                <a:lnTo>
                  <a:pt x="293638" y="324993"/>
                </a:lnTo>
                <a:lnTo>
                  <a:pt x="334407" y="355144"/>
                </a:lnTo>
                <a:lnTo>
                  <a:pt x="376765" y="384057"/>
                </a:lnTo>
                <a:lnTo>
                  <a:pt x="420702" y="411720"/>
                </a:lnTo>
                <a:lnTo>
                  <a:pt x="466208" y="438120"/>
                </a:lnTo>
                <a:lnTo>
                  <a:pt x="513271" y="463246"/>
                </a:lnTo>
                <a:lnTo>
                  <a:pt x="561882" y="487083"/>
                </a:lnTo>
                <a:lnTo>
                  <a:pt x="612029" y="509621"/>
                </a:lnTo>
                <a:lnTo>
                  <a:pt x="663701" y="530847"/>
                </a:lnTo>
                <a:lnTo>
                  <a:pt x="738419" y="558254"/>
                </a:lnTo>
                <a:lnTo>
                  <a:pt x="811489" y="581625"/>
                </a:lnTo>
                <a:lnTo>
                  <a:pt x="882199" y="601279"/>
                </a:lnTo>
                <a:lnTo>
                  <a:pt x="949835" y="617540"/>
                </a:lnTo>
                <a:lnTo>
                  <a:pt x="1013685" y="630728"/>
                </a:lnTo>
                <a:lnTo>
                  <a:pt x="1073037" y="641164"/>
                </a:lnTo>
                <a:lnTo>
                  <a:pt x="1127176" y="649172"/>
                </a:lnTo>
                <a:lnTo>
                  <a:pt x="1175389" y="655070"/>
                </a:lnTo>
                <a:lnTo>
                  <a:pt x="1216965" y="659183"/>
                </a:lnTo>
                <a:lnTo>
                  <a:pt x="1277350" y="663334"/>
                </a:lnTo>
                <a:lnTo>
                  <a:pt x="1302626" y="664197"/>
                </a:lnTo>
                <a:lnTo>
                  <a:pt x="1349629" y="657234"/>
                </a:lnTo>
                <a:lnTo>
                  <a:pt x="1390628" y="636700"/>
                </a:lnTo>
                <a:lnTo>
                  <a:pt x="1423164" y="605002"/>
                </a:lnTo>
                <a:lnTo>
                  <a:pt x="1444780" y="564547"/>
                </a:lnTo>
                <a:lnTo>
                  <a:pt x="1453019" y="517740"/>
                </a:lnTo>
                <a:lnTo>
                  <a:pt x="1446120" y="470712"/>
                </a:lnTo>
                <a:lnTo>
                  <a:pt x="1425626" y="429637"/>
                </a:lnTo>
                <a:lnTo>
                  <a:pt x="1393949" y="396998"/>
                </a:lnTo>
                <a:lnTo>
                  <a:pt x="1353500" y="375272"/>
                </a:lnTo>
                <a:lnTo>
                  <a:pt x="1306690" y="366941"/>
                </a:lnTo>
                <a:lnTo>
                  <a:pt x="1299703" y="366713"/>
                </a:lnTo>
                <a:lnTo>
                  <a:pt x="1280925" y="365766"/>
                </a:lnTo>
                <a:lnTo>
                  <a:pt x="1212438" y="359925"/>
                </a:lnTo>
                <a:lnTo>
                  <a:pt x="1164950" y="354135"/>
                </a:lnTo>
                <a:lnTo>
                  <a:pt x="1110114" y="345836"/>
                </a:lnTo>
                <a:lnTo>
                  <a:pt x="1049041" y="334579"/>
                </a:lnTo>
                <a:lnTo>
                  <a:pt x="982841" y="319918"/>
                </a:lnTo>
                <a:lnTo>
                  <a:pt x="912626" y="301404"/>
                </a:lnTo>
                <a:lnTo>
                  <a:pt x="839505" y="278590"/>
                </a:lnTo>
                <a:lnTo>
                  <a:pt x="764590" y="251028"/>
                </a:lnTo>
                <a:lnTo>
                  <a:pt x="712614" y="229114"/>
                </a:lnTo>
                <a:lnTo>
                  <a:pt x="662798" y="205685"/>
                </a:lnTo>
                <a:lnTo>
                  <a:pt x="615140" y="180751"/>
                </a:lnTo>
                <a:lnTo>
                  <a:pt x="569640" y="154319"/>
                </a:lnTo>
                <a:lnTo>
                  <a:pt x="526296" y="126398"/>
                </a:lnTo>
                <a:lnTo>
                  <a:pt x="485107" y="96997"/>
                </a:lnTo>
                <a:lnTo>
                  <a:pt x="446072" y="66125"/>
                </a:lnTo>
                <a:lnTo>
                  <a:pt x="409189" y="33789"/>
                </a:lnTo>
                <a:lnTo>
                  <a:pt x="374459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006034" y="2"/>
            <a:ext cx="604520" cy="1057275"/>
          </a:xfrm>
          <a:custGeom>
            <a:avLst/>
            <a:gdLst/>
            <a:ahLst/>
            <a:cxnLst/>
            <a:rect l="l" t="t" r="r" b="b"/>
            <a:pathLst>
              <a:path w="604520" h="1057275">
                <a:moveTo>
                  <a:pt x="313016" y="0"/>
                </a:moveTo>
                <a:lnTo>
                  <a:pt x="0" y="0"/>
                </a:lnTo>
                <a:lnTo>
                  <a:pt x="314363" y="954570"/>
                </a:lnTo>
                <a:lnTo>
                  <a:pt x="336266" y="996831"/>
                </a:lnTo>
                <a:lnTo>
                  <a:pt x="369075" y="1028989"/>
                </a:lnTo>
                <a:lnTo>
                  <a:pt x="409704" y="1049487"/>
                </a:lnTo>
                <a:lnTo>
                  <a:pt x="455068" y="1056767"/>
                </a:lnTo>
                <a:lnTo>
                  <a:pt x="502081" y="1049274"/>
                </a:lnTo>
                <a:lnTo>
                  <a:pt x="544332" y="1027383"/>
                </a:lnTo>
                <a:lnTo>
                  <a:pt x="576485" y="994575"/>
                </a:lnTo>
                <a:lnTo>
                  <a:pt x="596980" y="953943"/>
                </a:lnTo>
                <a:lnTo>
                  <a:pt x="604259" y="908580"/>
                </a:lnTo>
                <a:lnTo>
                  <a:pt x="596760" y="861580"/>
                </a:lnTo>
                <a:lnTo>
                  <a:pt x="313016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3038663" y="0"/>
            <a:ext cx="484505" cy="339725"/>
          </a:xfrm>
          <a:custGeom>
            <a:avLst/>
            <a:gdLst/>
            <a:ahLst/>
            <a:cxnLst/>
            <a:rect l="l" t="t" r="r" b="b"/>
            <a:pathLst>
              <a:path w="484505" h="339725">
                <a:moveTo>
                  <a:pt x="484492" y="0"/>
                </a:moveTo>
                <a:lnTo>
                  <a:pt x="0" y="0"/>
                </a:lnTo>
                <a:lnTo>
                  <a:pt x="64935" y="231813"/>
                </a:lnTo>
                <a:lnTo>
                  <a:pt x="83046" y="272116"/>
                </a:lnTo>
                <a:lnTo>
                  <a:pt x="111505" y="304720"/>
                </a:lnTo>
                <a:lnTo>
                  <a:pt x="148138" y="327757"/>
                </a:lnTo>
                <a:lnTo>
                  <a:pt x="190766" y="339356"/>
                </a:lnTo>
                <a:lnTo>
                  <a:pt x="234907" y="337944"/>
                </a:lnTo>
                <a:lnTo>
                  <a:pt x="275875" y="324013"/>
                </a:lnTo>
                <a:lnTo>
                  <a:pt x="311110" y="298878"/>
                </a:lnTo>
                <a:lnTo>
                  <a:pt x="338048" y="263855"/>
                </a:lnTo>
                <a:lnTo>
                  <a:pt x="484492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916735" y="0"/>
            <a:ext cx="641350" cy="524510"/>
          </a:xfrm>
          <a:custGeom>
            <a:avLst/>
            <a:gdLst/>
            <a:ahLst/>
            <a:cxnLst/>
            <a:rect l="l" t="t" r="r" b="b"/>
            <a:pathLst>
              <a:path w="641350" h="524510">
                <a:moveTo>
                  <a:pt x="640847" y="0"/>
                </a:moveTo>
                <a:lnTo>
                  <a:pt x="258882" y="0"/>
                </a:lnTo>
                <a:lnTo>
                  <a:pt x="31235" y="282448"/>
                </a:lnTo>
                <a:lnTo>
                  <a:pt x="0" y="353244"/>
                </a:lnTo>
                <a:lnTo>
                  <a:pt x="1053" y="403899"/>
                </a:lnTo>
                <a:lnTo>
                  <a:pt x="19119" y="451537"/>
                </a:lnTo>
                <a:lnTo>
                  <a:pt x="53688" y="491388"/>
                </a:lnTo>
                <a:lnTo>
                  <a:pt x="94970" y="514951"/>
                </a:lnTo>
                <a:lnTo>
                  <a:pt x="139970" y="524137"/>
                </a:lnTo>
                <a:lnTo>
                  <a:pt x="185222" y="519298"/>
                </a:lnTo>
                <a:lnTo>
                  <a:pt x="227259" y="500784"/>
                </a:lnTo>
                <a:lnTo>
                  <a:pt x="262616" y="468947"/>
                </a:lnTo>
                <a:lnTo>
                  <a:pt x="640847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" y="10902746"/>
            <a:ext cx="564515" cy="591820"/>
          </a:xfrm>
          <a:custGeom>
            <a:avLst/>
            <a:gdLst/>
            <a:ahLst/>
            <a:cxnLst/>
            <a:rect l="l" t="t" r="r" b="b"/>
            <a:pathLst>
              <a:path w="564515" h="591820">
                <a:moveTo>
                  <a:pt x="0" y="0"/>
                </a:moveTo>
                <a:lnTo>
                  <a:pt x="0" y="353072"/>
                </a:lnTo>
                <a:lnTo>
                  <a:pt x="335914" y="568286"/>
                </a:lnTo>
                <a:lnTo>
                  <a:pt x="355032" y="578680"/>
                </a:lnTo>
                <a:lnTo>
                  <a:pt x="374953" y="586019"/>
                </a:lnTo>
                <a:lnTo>
                  <a:pt x="395367" y="590371"/>
                </a:lnTo>
                <a:lnTo>
                  <a:pt x="415963" y="591807"/>
                </a:lnTo>
                <a:lnTo>
                  <a:pt x="452203" y="587336"/>
                </a:lnTo>
                <a:lnTo>
                  <a:pt x="516598" y="552716"/>
                </a:lnTo>
                <a:lnTo>
                  <a:pt x="541274" y="523328"/>
                </a:lnTo>
                <a:lnTo>
                  <a:pt x="560231" y="479685"/>
                </a:lnTo>
                <a:lnTo>
                  <a:pt x="564471" y="433947"/>
                </a:lnTo>
                <a:lnTo>
                  <a:pt x="554737" y="389496"/>
                </a:lnTo>
                <a:lnTo>
                  <a:pt x="531771" y="349714"/>
                </a:lnTo>
                <a:lnTo>
                  <a:pt x="496316" y="317982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10448698"/>
            <a:ext cx="1291590" cy="1362710"/>
          </a:xfrm>
          <a:custGeom>
            <a:avLst/>
            <a:gdLst/>
            <a:ahLst/>
            <a:cxnLst/>
            <a:rect l="l" t="t" r="r" b="b"/>
            <a:pathLst>
              <a:path w="1291590" h="1362709">
                <a:moveTo>
                  <a:pt x="147326" y="0"/>
                </a:moveTo>
                <a:lnTo>
                  <a:pt x="103800" y="1199"/>
                </a:lnTo>
                <a:lnTo>
                  <a:pt x="62913" y="14741"/>
                </a:lnTo>
                <a:lnTo>
                  <a:pt x="27401" y="39584"/>
                </a:lnTo>
                <a:lnTo>
                  <a:pt x="0" y="74690"/>
                </a:lnTo>
                <a:lnTo>
                  <a:pt x="0" y="220384"/>
                </a:lnTo>
                <a:lnTo>
                  <a:pt x="28416" y="256614"/>
                </a:lnTo>
                <a:lnTo>
                  <a:pt x="68110" y="283033"/>
                </a:lnTo>
                <a:lnTo>
                  <a:pt x="938479" y="677165"/>
                </a:lnTo>
                <a:lnTo>
                  <a:pt x="992911" y="1362305"/>
                </a:lnTo>
                <a:lnTo>
                  <a:pt x="1291145" y="1362305"/>
                </a:lnTo>
                <a:lnTo>
                  <a:pt x="1227886" y="566154"/>
                </a:lnTo>
                <a:lnTo>
                  <a:pt x="1219433" y="527211"/>
                </a:lnTo>
                <a:lnTo>
                  <a:pt x="1201326" y="492474"/>
                </a:lnTo>
                <a:lnTo>
                  <a:pt x="1174781" y="463668"/>
                </a:lnTo>
                <a:lnTo>
                  <a:pt x="1141018" y="442520"/>
                </a:lnTo>
                <a:lnTo>
                  <a:pt x="190753" y="12180"/>
                </a:lnTo>
                <a:lnTo>
                  <a:pt x="147326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64086" y="10002594"/>
            <a:ext cx="1464945" cy="1808480"/>
          </a:xfrm>
          <a:custGeom>
            <a:avLst/>
            <a:gdLst/>
            <a:ahLst/>
            <a:cxnLst/>
            <a:rect l="l" t="t" r="r" b="b"/>
            <a:pathLst>
              <a:path w="1464945" h="1808479">
                <a:moveTo>
                  <a:pt x="140704" y="0"/>
                </a:moveTo>
                <a:lnTo>
                  <a:pt x="95759" y="9486"/>
                </a:lnTo>
                <a:lnTo>
                  <a:pt x="56184" y="31946"/>
                </a:lnTo>
                <a:lnTo>
                  <a:pt x="24991" y="65667"/>
                </a:lnTo>
                <a:lnTo>
                  <a:pt x="5192" y="108941"/>
                </a:lnTo>
                <a:lnTo>
                  <a:pt x="0" y="156246"/>
                </a:lnTo>
                <a:lnTo>
                  <a:pt x="9493" y="201192"/>
                </a:lnTo>
                <a:lnTo>
                  <a:pt x="31959" y="240768"/>
                </a:lnTo>
                <a:lnTo>
                  <a:pt x="65687" y="271965"/>
                </a:lnTo>
                <a:lnTo>
                  <a:pt x="108964" y="291770"/>
                </a:lnTo>
                <a:lnTo>
                  <a:pt x="164926" y="307931"/>
                </a:lnTo>
                <a:lnTo>
                  <a:pt x="219419" y="325122"/>
                </a:lnTo>
                <a:lnTo>
                  <a:pt x="272437" y="343341"/>
                </a:lnTo>
                <a:lnTo>
                  <a:pt x="323976" y="362584"/>
                </a:lnTo>
                <a:lnTo>
                  <a:pt x="374033" y="382850"/>
                </a:lnTo>
                <a:lnTo>
                  <a:pt x="422603" y="404135"/>
                </a:lnTo>
                <a:lnTo>
                  <a:pt x="469681" y="426436"/>
                </a:lnTo>
                <a:lnTo>
                  <a:pt x="515265" y="449750"/>
                </a:lnTo>
                <a:lnTo>
                  <a:pt x="559349" y="474074"/>
                </a:lnTo>
                <a:lnTo>
                  <a:pt x="601929" y="499406"/>
                </a:lnTo>
                <a:lnTo>
                  <a:pt x="643002" y="525743"/>
                </a:lnTo>
                <a:lnTo>
                  <a:pt x="682562" y="553081"/>
                </a:lnTo>
                <a:lnTo>
                  <a:pt x="720606" y="581418"/>
                </a:lnTo>
                <a:lnTo>
                  <a:pt x="757130" y="610751"/>
                </a:lnTo>
                <a:lnTo>
                  <a:pt x="792129" y="641077"/>
                </a:lnTo>
                <a:lnTo>
                  <a:pt x="825600" y="672393"/>
                </a:lnTo>
                <a:lnTo>
                  <a:pt x="857537" y="704697"/>
                </a:lnTo>
                <a:lnTo>
                  <a:pt x="887938" y="737984"/>
                </a:lnTo>
                <a:lnTo>
                  <a:pt x="916796" y="772254"/>
                </a:lnTo>
                <a:lnTo>
                  <a:pt x="944110" y="807501"/>
                </a:lnTo>
                <a:lnTo>
                  <a:pt x="969873" y="843725"/>
                </a:lnTo>
                <a:lnTo>
                  <a:pt x="994083" y="880921"/>
                </a:lnTo>
                <a:lnTo>
                  <a:pt x="1016734" y="919087"/>
                </a:lnTo>
                <a:lnTo>
                  <a:pt x="1047324" y="977239"/>
                </a:lnTo>
                <a:lnTo>
                  <a:pt x="1073729" y="1035703"/>
                </a:lnTo>
                <a:lnTo>
                  <a:pt x="1096215" y="1094201"/>
                </a:lnTo>
                <a:lnTo>
                  <a:pt x="1115047" y="1152456"/>
                </a:lnTo>
                <a:lnTo>
                  <a:pt x="1130489" y="1210190"/>
                </a:lnTo>
                <a:lnTo>
                  <a:pt x="1142807" y="1267126"/>
                </a:lnTo>
                <a:lnTo>
                  <a:pt x="1152267" y="1322986"/>
                </a:lnTo>
                <a:lnTo>
                  <a:pt x="1159132" y="1377493"/>
                </a:lnTo>
                <a:lnTo>
                  <a:pt x="1163668" y="1430370"/>
                </a:lnTo>
                <a:lnTo>
                  <a:pt x="1166140" y="1481338"/>
                </a:lnTo>
                <a:lnTo>
                  <a:pt x="1166813" y="1530120"/>
                </a:lnTo>
                <a:lnTo>
                  <a:pt x="1165952" y="1576440"/>
                </a:lnTo>
                <a:lnTo>
                  <a:pt x="1163822" y="1620019"/>
                </a:lnTo>
                <a:lnTo>
                  <a:pt x="1160688" y="1660580"/>
                </a:lnTo>
                <a:lnTo>
                  <a:pt x="1152470" y="1731539"/>
                </a:lnTo>
                <a:lnTo>
                  <a:pt x="1143416" y="1787095"/>
                </a:lnTo>
                <a:lnTo>
                  <a:pt x="1139239" y="1808404"/>
                </a:lnTo>
                <a:lnTo>
                  <a:pt x="1441778" y="1808404"/>
                </a:lnTo>
                <a:lnTo>
                  <a:pt x="1450609" y="1748280"/>
                </a:lnTo>
                <a:lnTo>
                  <a:pt x="1458150" y="1678119"/>
                </a:lnTo>
                <a:lnTo>
                  <a:pt x="1461076" y="1639618"/>
                </a:lnTo>
                <a:lnTo>
                  <a:pt x="1463246" y="1599019"/>
                </a:lnTo>
                <a:lnTo>
                  <a:pt x="1464516" y="1556460"/>
                </a:lnTo>
                <a:lnTo>
                  <a:pt x="1464743" y="1512079"/>
                </a:lnTo>
                <a:lnTo>
                  <a:pt x="1463781" y="1466013"/>
                </a:lnTo>
                <a:lnTo>
                  <a:pt x="1461486" y="1418398"/>
                </a:lnTo>
                <a:lnTo>
                  <a:pt x="1457715" y="1369373"/>
                </a:lnTo>
                <a:lnTo>
                  <a:pt x="1452323" y="1319075"/>
                </a:lnTo>
                <a:lnTo>
                  <a:pt x="1445165" y="1267641"/>
                </a:lnTo>
                <a:lnTo>
                  <a:pt x="1436098" y="1215208"/>
                </a:lnTo>
                <a:lnTo>
                  <a:pt x="1424977" y="1161914"/>
                </a:lnTo>
                <a:lnTo>
                  <a:pt x="1411658" y="1107896"/>
                </a:lnTo>
                <a:lnTo>
                  <a:pt x="1395996" y="1053291"/>
                </a:lnTo>
                <a:lnTo>
                  <a:pt x="1377848" y="998237"/>
                </a:lnTo>
                <a:lnTo>
                  <a:pt x="1357069" y="942871"/>
                </a:lnTo>
                <a:lnTo>
                  <a:pt x="1333515" y="887331"/>
                </a:lnTo>
                <a:lnTo>
                  <a:pt x="1307041" y="831753"/>
                </a:lnTo>
                <a:lnTo>
                  <a:pt x="1277504" y="776275"/>
                </a:lnTo>
                <a:lnTo>
                  <a:pt x="1254653" y="737111"/>
                </a:lnTo>
                <a:lnTo>
                  <a:pt x="1230589" y="698790"/>
                </a:lnTo>
                <a:lnTo>
                  <a:pt x="1205314" y="661316"/>
                </a:lnTo>
                <a:lnTo>
                  <a:pt x="1178831" y="624689"/>
                </a:lnTo>
                <a:lnTo>
                  <a:pt x="1151142" y="588913"/>
                </a:lnTo>
                <a:lnTo>
                  <a:pt x="1122251" y="553989"/>
                </a:lnTo>
                <a:lnTo>
                  <a:pt x="1092159" y="519918"/>
                </a:lnTo>
                <a:lnTo>
                  <a:pt x="1060871" y="486703"/>
                </a:lnTo>
                <a:lnTo>
                  <a:pt x="1028388" y="454347"/>
                </a:lnTo>
                <a:lnTo>
                  <a:pt x="994713" y="422850"/>
                </a:lnTo>
                <a:lnTo>
                  <a:pt x="959850" y="392215"/>
                </a:lnTo>
                <a:lnTo>
                  <a:pt x="923801" y="362444"/>
                </a:lnTo>
                <a:lnTo>
                  <a:pt x="886569" y="333538"/>
                </a:lnTo>
                <a:lnTo>
                  <a:pt x="848156" y="305501"/>
                </a:lnTo>
                <a:lnTo>
                  <a:pt x="808566" y="278333"/>
                </a:lnTo>
                <a:lnTo>
                  <a:pt x="767801" y="252036"/>
                </a:lnTo>
                <a:lnTo>
                  <a:pt x="725864" y="226614"/>
                </a:lnTo>
                <a:lnTo>
                  <a:pt x="682758" y="202067"/>
                </a:lnTo>
                <a:lnTo>
                  <a:pt x="638486" y="178398"/>
                </a:lnTo>
                <a:lnTo>
                  <a:pt x="593050" y="155608"/>
                </a:lnTo>
                <a:lnTo>
                  <a:pt x="546453" y="133700"/>
                </a:lnTo>
                <a:lnTo>
                  <a:pt x="498699" y="112676"/>
                </a:lnTo>
                <a:lnTo>
                  <a:pt x="449789" y="92537"/>
                </a:lnTo>
                <a:lnTo>
                  <a:pt x="399726" y="73286"/>
                </a:lnTo>
                <a:lnTo>
                  <a:pt x="348514" y="54924"/>
                </a:lnTo>
                <a:lnTo>
                  <a:pt x="296155" y="37453"/>
                </a:lnTo>
                <a:lnTo>
                  <a:pt x="242653" y="20876"/>
                </a:lnTo>
                <a:lnTo>
                  <a:pt x="188009" y="5195"/>
                </a:lnTo>
                <a:lnTo>
                  <a:pt x="140704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249599" y="11146798"/>
            <a:ext cx="1453515" cy="664210"/>
          </a:xfrm>
          <a:custGeom>
            <a:avLst/>
            <a:gdLst/>
            <a:ahLst/>
            <a:cxnLst/>
            <a:rect l="l" t="t" r="r" b="b"/>
            <a:pathLst>
              <a:path w="1453515" h="664209">
                <a:moveTo>
                  <a:pt x="150393" y="0"/>
                </a:moveTo>
                <a:lnTo>
                  <a:pt x="103389" y="6962"/>
                </a:lnTo>
                <a:lnTo>
                  <a:pt x="62391" y="27496"/>
                </a:lnTo>
                <a:lnTo>
                  <a:pt x="29855" y="59194"/>
                </a:lnTo>
                <a:lnTo>
                  <a:pt x="8239" y="99650"/>
                </a:lnTo>
                <a:lnTo>
                  <a:pt x="0" y="146456"/>
                </a:lnTo>
                <a:lnTo>
                  <a:pt x="6899" y="193485"/>
                </a:lnTo>
                <a:lnTo>
                  <a:pt x="27393" y="234559"/>
                </a:lnTo>
                <a:lnTo>
                  <a:pt x="59070" y="267199"/>
                </a:lnTo>
                <a:lnTo>
                  <a:pt x="99519" y="288924"/>
                </a:lnTo>
                <a:lnTo>
                  <a:pt x="146329" y="297256"/>
                </a:lnTo>
                <a:lnTo>
                  <a:pt x="153315" y="297483"/>
                </a:lnTo>
                <a:lnTo>
                  <a:pt x="172093" y="298430"/>
                </a:lnTo>
                <a:lnTo>
                  <a:pt x="240581" y="304271"/>
                </a:lnTo>
                <a:lnTo>
                  <a:pt x="288068" y="310061"/>
                </a:lnTo>
                <a:lnTo>
                  <a:pt x="342904" y="318360"/>
                </a:lnTo>
                <a:lnTo>
                  <a:pt x="403978" y="329617"/>
                </a:lnTo>
                <a:lnTo>
                  <a:pt x="470177" y="344278"/>
                </a:lnTo>
                <a:lnTo>
                  <a:pt x="540393" y="362792"/>
                </a:lnTo>
                <a:lnTo>
                  <a:pt x="613514" y="385607"/>
                </a:lnTo>
                <a:lnTo>
                  <a:pt x="688428" y="413169"/>
                </a:lnTo>
                <a:lnTo>
                  <a:pt x="740405" y="435083"/>
                </a:lnTo>
                <a:lnTo>
                  <a:pt x="790222" y="458511"/>
                </a:lnTo>
                <a:lnTo>
                  <a:pt x="837882" y="483446"/>
                </a:lnTo>
                <a:lnTo>
                  <a:pt x="883383" y="509878"/>
                </a:lnTo>
                <a:lnTo>
                  <a:pt x="926728" y="537798"/>
                </a:lnTo>
                <a:lnTo>
                  <a:pt x="967918" y="567199"/>
                </a:lnTo>
                <a:lnTo>
                  <a:pt x="1006952" y="598071"/>
                </a:lnTo>
                <a:lnTo>
                  <a:pt x="1043833" y="630407"/>
                </a:lnTo>
                <a:lnTo>
                  <a:pt x="1078560" y="664197"/>
                </a:lnTo>
                <a:lnTo>
                  <a:pt x="1453019" y="664197"/>
                </a:lnTo>
                <a:lnTo>
                  <a:pt x="1427034" y="623468"/>
                </a:lnTo>
                <a:lnTo>
                  <a:pt x="1399363" y="583865"/>
                </a:lnTo>
                <a:lnTo>
                  <a:pt x="1370019" y="545400"/>
                </a:lnTo>
                <a:lnTo>
                  <a:pt x="1339010" y="508086"/>
                </a:lnTo>
                <a:lnTo>
                  <a:pt x="1306348" y="471934"/>
                </a:lnTo>
                <a:lnTo>
                  <a:pt x="1272044" y="436957"/>
                </a:lnTo>
                <a:lnTo>
                  <a:pt x="1236107" y="403168"/>
                </a:lnTo>
                <a:lnTo>
                  <a:pt x="1198550" y="370579"/>
                </a:lnTo>
                <a:lnTo>
                  <a:pt x="1159381" y="339203"/>
                </a:lnTo>
                <a:lnTo>
                  <a:pt x="1118612" y="309053"/>
                </a:lnTo>
                <a:lnTo>
                  <a:pt x="1076254" y="280140"/>
                </a:lnTo>
                <a:lnTo>
                  <a:pt x="1032317" y="252477"/>
                </a:lnTo>
                <a:lnTo>
                  <a:pt x="986811" y="226076"/>
                </a:lnTo>
                <a:lnTo>
                  <a:pt x="939748" y="200951"/>
                </a:lnTo>
                <a:lnTo>
                  <a:pt x="891137" y="177113"/>
                </a:lnTo>
                <a:lnTo>
                  <a:pt x="840990" y="154575"/>
                </a:lnTo>
                <a:lnTo>
                  <a:pt x="789317" y="133350"/>
                </a:lnTo>
                <a:lnTo>
                  <a:pt x="714600" y="105942"/>
                </a:lnTo>
                <a:lnTo>
                  <a:pt x="641530" y="82572"/>
                </a:lnTo>
                <a:lnTo>
                  <a:pt x="570820" y="62917"/>
                </a:lnTo>
                <a:lnTo>
                  <a:pt x="503184" y="46656"/>
                </a:lnTo>
                <a:lnTo>
                  <a:pt x="439333" y="33469"/>
                </a:lnTo>
                <a:lnTo>
                  <a:pt x="379982" y="23032"/>
                </a:lnTo>
                <a:lnTo>
                  <a:pt x="325843" y="15025"/>
                </a:lnTo>
                <a:lnTo>
                  <a:pt x="277629" y="9126"/>
                </a:lnTo>
                <a:lnTo>
                  <a:pt x="236054" y="5013"/>
                </a:lnTo>
                <a:lnTo>
                  <a:pt x="175669" y="862"/>
                </a:lnTo>
                <a:lnTo>
                  <a:pt x="158286" y="181"/>
                </a:lnTo>
                <a:lnTo>
                  <a:pt x="15039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058475" y="9259596"/>
            <a:ext cx="1637030" cy="1767205"/>
          </a:xfrm>
          <a:custGeom>
            <a:avLst/>
            <a:gdLst/>
            <a:ahLst/>
            <a:cxnLst/>
            <a:rect l="l" t="t" r="r" b="b"/>
            <a:pathLst>
              <a:path w="1637029" h="1767204">
                <a:moveTo>
                  <a:pt x="1466021" y="0"/>
                </a:moveTo>
                <a:lnTo>
                  <a:pt x="1422398" y="14285"/>
                </a:lnTo>
                <a:lnTo>
                  <a:pt x="1385493" y="40876"/>
                </a:lnTo>
                <a:lnTo>
                  <a:pt x="1358109" y="77744"/>
                </a:lnTo>
                <a:lnTo>
                  <a:pt x="1343050" y="122859"/>
                </a:lnTo>
                <a:lnTo>
                  <a:pt x="1342103" y="128250"/>
                </a:lnTo>
                <a:lnTo>
                  <a:pt x="1339366" y="142615"/>
                </a:lnTo>
                <a:lnTo>
                  <a:pt x="1327863" y="195571"/>
                </a:lnTo>
                <a:lnTo>
                  <a:pt x="1318767" y="232817"/>
                </a:lnTo>
                <a:lnTo>
                  <a:pt x="1307222" y="276343"/>
                </a:lnTo>
                <a:lnTo>
                  <a:pt x="1293064" y="325478"/>
                </a:lnTo>
                <a:lnTo>
                  <a:pt x="1276128" y="379547"/>
                </a:lnTo>
                <a:lnTo>
                  <a:pt x="1256250" y="437878"/>
                </a:lnTo>
                <a:lnTo>
                  <a:pt x="1233264" y="499797"/>
                </a:lnTo>
                <a:lnTo>
                  <a:pt x="1207006" y="564632"/>
                </a:lnTo>
                <a:lnTo>
                  <a:pt x="1177312" y="631709"/>
                </a:lnTo>
                <a:lnTo>
                  <a:pt x="1144017" y="700356"/>
                </a:lnTo>
                <a:lnTo>
                  <a:pt x="1106957" y="769898"/>
                </a:lnTo>
                <a:lnTo>
                  <a:pt x="1079582" y="817316"/>
                </a:lnTo>
                <a:lnTo>
                  <a:pt x="1051370" y="863113"/>
                </a:lnTo>
                <a:lnTo>
                  <a:pt x="1022322" y="907288"/>
                </a:lnTo>
                <a:lnTo>
                  <a:pt x="992443" y="949838"/>
                </a:lnTo>
                <a:lnTo>
                  <a:pt x="961734" y="990761"/>
                </a:lnTo>
                <a:lnTo>
                  <a:pt x="930200" y="1030054"/>
                </a:lnTo>
                <a:lnTo>
                  <a:pt x="897844" y="1067716"/>
                </a:lnTo>
                <a:lnTo>
                  <a:pt x="864668" y="1103744"/>
                </a:lnTo>
                <a:lnTo>
                  <a:pt x="830676" y="1138137"/>
                </a:lnTo>
                <a:lnTo>
                  <a:pt x="795872" y="1170891"/>
                </a:lnTo>
                <a:lnTo>
                  <a:pt x="760257" y="1202005"/>
                </a:lnTo>
                <a:lnTo>
                  <a:pt x="723836" y="1231476"/>
                </a:lnTo>
                <a:lnTo>
                  <a:pt x="686611" y="1259302"/>
                </a:lnTo>
                <a:lnTo>
                  <a:pt x="648585" y="1285482"/>
                </a:lnTo>
                <a:lnTo>
                  <a:pt x="609763" y="1310012"/>
                </a:lnTo>
                <a:lnTo>
                  <a:pt x="570146" y="1332891"/>
                </a:lnTo>
                <a:lnTo>
                  <a:pt x="529739" y="1354116"/>
                </a:lnTo>
                <a:lnTo>
                  <a:pt x="488544" y="1373686"/>
                </a:lnTo>
                <a:lnTo>
                  <a:pt x="446564" y="1391597"/>
                </a:lnTo>
                <a:lnTo>
                  <a:pt x="403802" y="1407849"/>
                </a:lnTo>
                <a:lnTo>
                  <a:pt x="360263" y="1422437"/>
                </a:lnTo>
                <a:lnTo>
                  <a:pt x="315948" y="1435361"/>
                </a:lnTo>
                <a:lnTo>
                  <a:pt x="270861" y="1446619"/>
                </a:lnTo>
                <a:lnTo>
                  <a:pt x="225005" y="1456207"/>
                </a:lnTo>
                <a:lnTo>
                  <a:pt x="178384" y="1464123"/>
                </a:lnTo>
                <a:lnTo>
                  <a:pt x="131000" y="1470367"/>
                </a:lnTo>
                <a:lnTo>
                  <a:pt x="85162" y="1483174"/>
                </a:lnTo>
                <a:lnTo>
                  <a:pt x="46988" y="1508726"/>
                </a:lnTo>
                <a:lnTo>
                  <a:pt x="18632" y="1544315"/>
                </a:lnTo>
                <a:lnTo>
                  <a:pt x="2251" y="1587232"/>
                </a:lnTo>
                <a:lnTo>
                  <a:pt x="0" y="1634768"/>
                </a:lnTo>
                <a:lnTo>
                  <a:pt x="11470" y="1677640"/>
                </a:lnTo>
                <a:lnTo>
                  <a:pt x="34138" y="1714008"/>
                </a:lnTo>
                <a:lnTo>
                  <a:pt x="65823" y="1742135"/>
                </a:lnTo>
                <a:lnTo>
                  <a:pt x="104341" y="1760285"/>
                </a:lnTo>
                <a:lnTo>
                  <a:pt x="147510" y="1766721"/>
                </a:lnTo>
                <a:lnTo>
                  <a:pt x="153111" y="1766721"/>
                </a:lnTo>
                <a:lnTo>
                  <a:pt x="211986" y="1759656"/>
                </a:lnTo>
                <a:lnTo>
                  <a:pt x="259005" y="1752146"/>
                </a:lnTo>
                <a:lnTo>
                  <a:pt x="305461" y="1743246"/>
                </a:lnTo>
                <a:lnTo>
                  <a:pt x="351348" y="1732960"/>
                </a:lnTo>
                <a:lnTo>
                  <a:pt x="396656" y="1721296"/>
                </a:lnTo>
                <a:lnTo>
                  <a:pt x="441377" y="1708258"/>
                </a:lnTo>
                <a:lnTo>
                  <a:pt x="485503" y="1693853"/>
                </a:lnTo>
                <a:lnTo>
                  <a:pt x="529026" y="1678086"/>
                </a:lnTo>
                <a:lnTo>
                  <a:pt x="571938" y="1660964"/>
                </a:lnTo>
                <a:lnTo>
                  <a:pt x="614229" y="1642492"/>
                </a:lnTo>
                <a:lnTo>
                  <a:pt x="655893" y="1622677"/>
                </a:lnTo>
                <a:lnTo>
                  <a:pt x="696920" y="1601523"/>
                </a:lnTo>
                <a:lnTo>
                  <a:pt x="737303" y="1579038"/>
                </a:lnTo>
                <a:lnTo>
                  <a:pt x="777033" y="1555227"/>
                </a:lnTo>
                <a:lnTo>
                  <a:pt x="816102" y="1530095"/>
                </a:lnTo>
                <a:lnTo>
                  <a:pt x="854502" y="1503649"/>
                </a:lnTo>
                <a:lnTo>
                  <a:pt x="892224" y="1475894"/>
                </a:lnTo>
                <a:lnTo>
                  <a:pt x="929260" y="1446837"/>
                </a:lnTo>
                <a:lnTo>
                  <a:pt x="965602" y="1416483"/>
                </a:lnTo>
                <a:lnTo>
                  <a:pt x="1001242" y="1384839"/>
                </a:lnTo>
                <a:lnTo>
                  <a:pt x="1036171" y="1351909"/>
                </a:lnTo>
                <a:lnTo>
                  <a:pt x="1070381" y="1317701"/>
                </a:lnTo>
                <a:lnTo>
                  <a:pt x="1103864" y="1282219"/>
                </a:lnTo>
                <a:lnTo>
                  <a:pt x="1136612" y="1245470"/>
                </a:lnTo>
                <a:lnTo>
                  <a:pt x="1168616" y="1207459"/>
                </a:lnTo>
                <a:lnTo>
                  <a:pt x="1199868" y="1168194"/>
                </a:lnTo>
                <a:lnTo>
                  <a:pt x="1230360" y="1127678"/>
                </a:lnTo>
                <a:lnTo>
                  <a:pt x="1260084" y="1085919"/>
                </a:lnTo>
                <a:lnTo>
                  <a:pt x="1289031" y="1042922"/>
                </a:lnTo>
                <a:lnTo>
                  <a:pt x="1317193" y="998693"/>
                </a:lnTo>
                <a:lnTo>
                  <a:pt x="1344562" y="953238"/>
                </a:lnTo>
                <a:lnTo>
                  <a:pt x="1371130" y="906563"/>
                </a:lnTo>
                <a:lnTo>
                  <a:pt x="1407862" y="837410"/>
                </a:lnTo>
                <a:lnTo>
                  <a:pt x="1441285" y="769174"/>
                </a:lnTo>
                <a:lnTo>
                  <a:pt x="1471533" y="702319"/>
                </a:lnTo>
                <a:lnTo>
                  <a:pt x="1498739" y="637309"/>
                </a:lnTo>
                <a:lnTo>
                  <a:pt x="1523036" y="574610"/>
                </a:lnTo>
                <a:lnTo>
                  <a:pt x="1544559" y="514685"/>
                </a:lnTo>
                <a:lnTo>
                  <a:pt x="1563441" y="458000"/>
                </a:lnTo>
                <a:lnTo>
                  <a:pt x="1579814" y="405018"/>
                </a:lnTo>
                <a:lnTo>
                  <a:pt x="1593814" y="356204"/>
                </a:lnTo>
                <a:lnTo>
                  <a:pt x="1605573" y="312022"/>
                </a:lnTo>
                <a:lnTo>
                  <a:pt x="1615224" y="272938"/>
                </a:lnTo>
                <a:lnTo>
                  <a:pt x="1628740" y="211919"/>
                </a:lnTo>
                <a:lnTo>
                  <a:pt x="1636547" y="170230"/>
                </a:lnTo>
                <a:lnTo>
                  <a:pt x="1636521" y="122690"/>
                </a:lnTo>
                <a:lnTo>
                  <a:pt x="1622187" y="79114"/>
                </a:lnTo>
                <a:lnTo>
                  <a:pt x="1595567" y="42291"/>
                </a:lnTo>
                <a:lnTo>
                  <a:pt x="1558684" y="15006"/>
                </a:lnTo>
                <a:lnTo>
                  <a:pt x="1513560" y="50"/>
                </a:lnTo>
                <a:lnTo>
                  <a:pt x="146602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4141962" y="11611392"/>
            <a:ext cx="368935" cy="200025"/>
          </a:xfrm>
          <a:custGeom>
            <a:avLst/>
            <a:gdLst/>
            <a:ahLst/>
            <a:cxnLst/>
            <a:rect l="l" t="t" r="r" b="b"/>
            <a:pathLst>
              <a:path w="368935" h="200025">
                <a:moveTo>
                  <a:pt x="218903" y="0"/>
                </a:moveTo>
                <a:lnTo>
                  <a:pt x="173979" y="7286"/>
                </a:lnTo>
                <a:lnTo>
                  <a:pt x="132989" y="28056"/>
                </a:lnTo>
                <a:lnTo>
                  <a:pt x="99377" y="61736"/>
                </a:lnTo>
                <a:lnTo>
                  <a:pt x="0" y="199607"/>
                </a:lnTo>
                <a:lnTo>
                  <a:pt x="359473" y="199607"/>
                </a:lnTo>
                <a:lnTo>
                  <a:pt x="368442" y="152675"/>
                </a:lnTo>
                <a:lnTo>
                  <a:pt x="362272" y="105897"/>
                </a:lnTo>
                <a:lnTo>
                  <a:pt x="341555" y="63087"/>
                </a:lnTo>
                <a:lnTo>
                  <a:pt x="306868" y="28048"/>
                </a:lnTo>
                <a:lnTo>
                  <a:pt x="264345" y="6739"/>
                </a:lnTo>
                <a:lnTo>
                  <a:pt x="21890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540463" y="10457064"/>
            <a:ext cx="1782445" cy="1238250"/>
          </a:xfrm>
          <a:custGeom>
            <a:avLst/>
            <a:gdLst/>
            <a:ahLst/>
            <a:cxnLst/>
            <a:rect l="l" t="t" r="r" b="b"/>
            <a:pathLst>
              <a:path w="1782445" h="1238250">
                <a:moveTo>
                  <a:pt x="138399" y="0"/>
                </a:moveTo>
                <a:lnTo>
                  <a:pt x="93997" y="9956"/>
                </a:lnTo>
                <a:lnTo>
                  <a:pt x="54326" y="33130"/>
                </a:lnTo>
                <a:lnTo>
                  <a:pt x="22765" y="68764"/>
                </a:lnTo>
                <a:lnTo>
                  <a:pt x="4017" y="112512"/>
                </a:lnTo>
                <a:lnTo>
                  <a:pt x="0" y="158276"/>
                </a:lnTo>
                <a:lnTo>
                  <a:pt x="9956" y="202680"/>
                </a:lnTo>
                <a:lnTo>
                  <a:pt x="33130" y="242345"/>
                </a:lnTo>
                <a:lnTo>
                  <a:pt x="68764" y="273895"/>
                </a:lnTo>
                <a:lnTo>
                  <a:pt x="1554131" y="1215079"/>
                </a:lnTo>
                <a:lnTo>
                  <a:pt x="1592883" y="1232492"/>
                </a:lnTo>
                <a:lnTo>
                  <a:pt x="1633531" y="1238180"/>
                </a:lnTo>
                <a:lnTo>
                  <a:pt x="1669962" y="1233662"/>
                </a:lnTo>
                <a:lnTo>
                  <a:pt x="1734585" y="1198709"/>
                </a:lnTo>
                <a:lnTo>
                  <a:pt x="1759236" y="1169067"/>
                </a:lnTo>
                <a:lnTo>
                  <a:pt x="1777983" y="1125329"/>
                </a:lnTo>
                <a:lnTo>
                  <a:pt x="1781998" y="1079567"/>
                </a:lnTo>
                <a:lnTo>
                  <a:pt x="1772042" y="1035161"/>
                </a:lnTo>
                <a:lnTo>
                  <a:pt x="1748873" y="995495"/>
                </a:lnTo>
                <a:lnTo>
                  <a:pt x="1713249" y="963949"/>
                </a:lnTo>
                <a:lnTo>
                  <a:pt x="227883" y="22765"/>
                </a:lnTo>
                <a:lnTo>
                  <a:pt x="184154" y="4017"/>
                </a:lnTo>
                <a:lnTo>
                  <a:pt x="138399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4517978" y="10754229"/>
            <a:ext cx="604520" cy="1057275"/>
          </a:xfrm>
          <a:custGeom>
            <a:avLst/>
            <a:gdLst/>
            <a:ahLst/>
            <a:cxnLst/>
            <a:rect l="l" t="t" r="r" b="b"/>
            <a:pathLst>
              <a:path w="604520" h="1057275">
                <a:moveTo>
                  <a:pt x="149190" y="0"/>
                </a:moveTo>
                <a:lnTo>
                  <a:pt x="102177" y="7493"/>
                </a:lnTo>
                <a:lnTo>
                  <a:pt x="59927" y="29384"/>
                </a:lnTo>
                <a:lnTo>
                  <a:pt x="27773" y="62192"/>
                </a:lnTo>
                <a:lnTo>
                  <a:pt x="7278" y="102824"/>
                </a:lnTo>
                <a:lnTo>
                  <a:pt x="0" y="148187"/>
                </a:lnTo>
                <a:lnTo>
                  <a:pt x="7498" y="195187"/>
                </a:lnTo>
                <a:lnTo>
                  <a:pt x="291242" y="1056767"/>
                </a:lnTo>
                <a:lnTo>
                  <a:pt x="604259" y="1056767"/>
                </a:lnTo>
                <a:lnTo>
                  <a:pt x="289896" y="102197"/>
                </a:lnTo>
                <a:lnTo>
                  <a:pt x="267992" y="59936"/>
                </a:lnTo>
                <a:lnTo>
                  <a:pt x="235183" y="27778"/>
                </a:lnTo>
                <a:lnTo>
                  <a:pt x="194554" y="7280"/>
                </a:lnTo>
                <a:lnTo>
                  <a:pt x="14919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2224844" y="11471647"/>
            <a:ext cx="484505" cy="339725"/>
          </a:xfrm>
          <a:custGeom>
            <a:avLst/>
            <a:gdLst/>
            <a:ahLst/>
            <a:cxnLst/>
            <a:rect l="l" t="t" r="r" b="b"/>
            <a:pathLst>
              <a:path w="484505" h="339725">
                <a:moveTo>
                  <a:pt x="293725" y="0"/>
                </a:moveTo>
                <a:lnTo>
                  <a:pt x="249585" y="1411"/>
                </a:lnTo>
                <a:lnTo>
                  <a:pt x="208616" y="15343"/>
                </a:lnTo>
                <a:lnTo>
                  <a:pt x="173381" y="40478"/>
                </a:lnTo>
                <a:lnTo>
                  <a:pt x="146443" y="75501"/>
                </a:lnTo>
                <a:lnTo>
                  <a:pt x="0" y="339356"/>
                </a:lnTo>
                <a:lnTo>
                  <a:pt x="484492" y="339356"/>
                </a:lnTo>
                <a:lnTo>
                  <a:pt x="419557" y="107543"/>
                </a:lnTo>
                <a:lnTo>
                  <a:pt x="401446" y="67240"/>
                </a:lnTo>
                <a:lnTo>
                  <a:pt x="372986" y="34636"/>
                </a:lnTo>
                <a:lnTo>
                  <a:pt x="336353" y="11599"/>
                </a:lnTo>
                <a:lnTo>
                  <a:pt x="293725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2828249" y="10793890"/>
            <a:ext cx="803910" cy="731520"/>
          </a:xfrm>
          <a:custGeom>
            <a:avLst/>
            <a:gdLst/>
            <a:ahLst/>
            <a:cxnLst/>
            <a:rect l="l" t="t" r="r" b="b"/>
            <a:pathLst>
              <a:path w="803910" h="731520">
                <a:moveTo>
                  <a:pt x="643291" y="0"/>
                </a:moveTo>
                <a:lnTo>
                  <a:pt x="598583" y="10570"/>
                </a:lnTo>
                <a:lnTo>
                  <a:pt x="558001" y="35426"/>
                </a:lnTo>
                <a:lnTo>
                  <a:pt x="51360" y="470401"/>
                </a:lnTo>
                <a:lnTo>
                  <a:pt x="20679" y="506729"/>
                </a:lnTo>
                <a:lnTo>
                  <a:pt x="3466" y="549309"/>
                </a:lnTo>
                <a:lnTo>
                  <a:pt x="0" y="594685"/>
                </a:lnTo>
                <a:lnTo>
                  <a:pt x="10555" y="639401"/>
                </a:lnTo>
                <a:lnTo>
                  <a:pt x="35408" y="680002"/>
                </a:lnTo>
                <a:lnTo>
                  <a:pt x="71759" y="710705"/>
                </a:lnTo>
                <a:lnTo>
                  <a:pt x="114348" y="727915"/>
                </a:lnTo>
                <a:lnTo>
                  <a:pt x="159720" y="731370"/>
                </a:lnTo>
                <a:lnTo>
                  <a:pt x="204421" y="720804"/>
                </a:lnTo>
                <a:lnTo>
                  <a:pt x="244996" y="695953"/>
                </a:lnTo>
                <a:lnTo>
                  <a:pt x="751650" y="260991"/>
                </a:lnTo>
                <a:lnTo>
                  <a:pt x="795291" y="196951"/>
                </a:lnTo>
                <a:lnTo>
                  <a:pt x="803479" y="146972"/>
                </a:lnTo>
                <a:lnTo>
                  <a:pt x="794370" y="96853"/>
                </a:lnTo>
                <a:lnTo>
                  <a:pt x="767601" y="51352"/>
                </a:lnTo>
                <a:lnTo>
                  <a:pt x="731255" y="20656"/>
                </a:lnTo>
                <a:lnTo>
                  <a:pt x="688667" y="3450"/>
                </a:lnTo>
                <a:lnTo>
                  <a:pt x="64329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235919" y="10014914"/>
            <a:ext cx="1724660" cy="1796414"/>
          </a:xfrm>
          <a:custGeom>
            <a:avLst/>
            <a:gdLst/>
            <a:ahLst/>
            <a:cxnLst/>
            <a:rect l="l" t="t" r="r" b="b"/>
            <a:pathLst>
              <a:path w="1724660" h="1796415">
                <a:moveTo>
                  <a:pt x="643191" y="0"/>
                </a:moveTo>
                <a:lnTo>
                  <a:pt x="574287" y="13285"/>
                </a:lnTo>
                <a:lnTo>
                  <a:pt x="519137" y="56680"/>
                </a:lnTo>
                <a:lnTo>
                  <a:pt x="490067" y="120515"/>
                </a:lnTo>
                <a:lnTo>
                  <a:pt x="487576" y="155515"/>
                </a:lnTo>
                <a:lnTo>
                  <a:pt x="493496" y="190588"/>
                </a:lnTo>
                <a:lnTo>
                  <a:pt x="762762" y="1102347"/>
                </a:lnTo>
                <a:lnTo>
                  <a:pt x="0" y="1796084"/>
                </a:lnTo>
                <a:lnTo>
                  <a:pt x="441845" y="1796084"/>
                </a:lnTo>
                <a:lnTo>
                  <a:pt x="1031709" y="1259585"/>
                </a:lnTo>
                <a:lnTo>
                  <a:pt x="1058410" y="1227325"/>
                </a:lnTo>
                <a:lnTo>
                  <a:pt x="1074845" y="1189661"/>
                </a:lnTo>
                <a:lnTo>
                  <a:pt x="1080355" y="1148941"/>
                </a:lnTo>
                <a:lnTo>
                  <a:pt x="1074280" y="1107516"/>
                </a:lnTo>
                <a:lnTo>
                  <a:pt x="837857" y="306997"/>
                </a:lnTo>
                <a:lnTo>
                  <a:pt x="1669506" y="306997"/>
                </a:lnTo>
                <a:lnTo>
                  <a:pt x="1691474" y="287029"/>
                </a:lnTo>
                <a:lnTo>
                  <a:pt x="1714484" y="247290"/>
                </a:lnTo>
                <a:lnTo>
                  <a:pt x="1724291" y="200736"/>
                </a:lnTo>
                <a:lnTo>
                  <a:pt x="1718989" y="153445"/>
                </a:lnTo>
                <a:lnTo>
                  <a:pt x="1699879" y="111674"/>
                </a:lnTo>
                <a:lnTo>
                  <a:pt x="1669290" y="77986"/>
                </a:lnTo>
                <a:lnTo>
                  <a:pt x="1629551" y="54947"/>
                </a:lnTo>
                <a:lnTo>
                  <a:pt x="1582991" y="45123"/>
                </a:lnTo>
                <a:lnTo>
                  <a:pt x="643191" y="0"/>
                </a:lnTo>
                <a:close/>
              </a:path>
              <a:path w="1724660" h="1796415">
                <a:moveTo>
                  <a:pt x="1669506" y="306997"/>
                </a:moveTo>
                <a:lnTo>
                  <a:pt x="837857" y="306997"/>
                </a:lnTo>
                <a:lnTo>
                  <a:pt x="1568742" y="342087"/>
                </a:lnTo>
                <a:lnTo>
                  <a:pt x="1616051" y="336753"/>
                </a:lnTo>
                <a:lnTo>
                  <a:pt x="1657812" y="317625"/>
                </a:lnTo>
                <a:lnTo>
                  <a:pt x="1669506" y="306997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C1C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7400" y="2716530"/>
            <a:ext cx="6850380" cy="7795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110220" y="2716530"/>
            <a:ext cx="6850380" cy="7795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C1C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5740684" cy="1181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183522" y="316445"/>
            <a:ext cx="564515" cy="591820"/>
          </a:xfrm>
          <a:custGeom>
            <a:avLst/>
            <a:gdLst/>
            <a:ahLst/>
            <a:cxnLst/>
            <a:rect l="l" t="t" r="r" b="b"/>
            <a:pathLst>
              <a:path w="564515" h="591819">
                <a:moveTo>
                  <a:pt x="148512" y="0"/>
                </a:moveTo>
                <a:lnTo>
                  <a:pt x="78141" y="17627"/>
                </a:lnTo>
                <a:lnTo>
                  <a:pt x="23201" y="68478"/>
                </a:lnTo>
                <a:lnTo>
                  <a:pt x="4242" y="112121"/>
                </a:lnTo>
                <a:lnTo>
                  <a:pt x="0" y="157859"/>
                </a:lnTo>
                <a:lnTo>
                  <a:pt x="9732" y="202310"/>
                </a:lnTo>
                <a:lnTo>
                  <a:pt x="32698" y="242093"/>
                </a:lnTo>
                <a:lnTo>
                  <a:pt x="68159" y="273824"/>
                </a:lnTo>
                <a:lnTo>
                  <a:pt x="564475" y="591807"/>
                </a:lnTo>
                <a:lnTo>
                  <a:pt x="564475" y="238734"/>
                </a:lnTo>
                <a:lnTo>
                  <a:pt x="228560" y="23520"/>
                </a:lnTo>
                <a:lnTo>
                  <a:pt x="189522" y="5788"/>
                </a:lnTo>
                <a:lnTo>
                  <a:pt x="148512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4456854" y="0"/>
            <a:ext cx="1291590" cy="1362710"/>
          </a:xfrm>
          <a:custGeom>
            <a:avLst/>
            <a:gdLst/>
            <a:ahLst/>
            <a:cxnLst/>
            <a:rect l="l" t="t" r="r" b="b"/>
            <a:pathLst>
              <a:path w="1291590" h="1362710">
                <a:moveTo>
                  <a:pt x="298234" y="0"/>
                </a:moveTo>
                <a:lnTo>
                  <a:pt x="0" y="0"/>
                </a:lnTo>
                <a:lnTo>
                  <a:pt x="63258" y="796150"/>
                </a:lnTo>
                <a:lnTo>
                  <a:pt x="71711" y="835093"/>
                </a:lnTo>
                <a:lnTo>
                  <a:pt x="89819" y="869830"/>
                </a:lnTo>
                <a:lnTo>
                  <a:pt x="116363" y="898636"/>
                </a:lnTo>
                <a:lnTo>
                  <a:pt x="150126" y="919784"/>
                </a:lnTo>
                <a:lnTo>
                  <a:pt x="1100391" y="1350124"/>
                </a:lnTo>
                <a:lnTo>
                  <a:pt x="1143814" y="1362305"/>
                </a:lnTo>
                <a:lnTo>
                  <a:pt x="1187339" y="1361105"/>
                </a:lnTo>
                <a:lnTo>
                  <a:pt x="1228228" y="1347563"/>
                </a:lnTo>
                <a:lnTo>
                  <a:pt x="1263743" y="1322720"/>
                </a:lnTo>
                <a:lnTo>
                  <a:pt x="1291145" y="1287614"/>
                </a:lnTo>
                <a:lnTo>
                  <a:pt x="1291145" y="1141920"/>
                </a:lnTo>
                <a:lnTo>
                  <a:pt x="1262729" y="1105690"/>
                </a:lnTo>
                <a:lnTo>
                  <a:pt x="1223035" y="1079271"/>
                </a:lnTo>
                <a:lnTo>
                  <a:pt x="352666" y="685139"/>
                </a:lnTo>
                <a:lnTo>
                  <a:pt x="298234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3819170" y="2"/>
            <a:ext cx="1464945" cy="1808480"/>
          </a:xfrm>
          <a:custGeom>
            <a:avLst/>
            <a:gdLst/>
            <a:ahLst/>
            <a:cxnLst/>
            <a:rect l="l" t="t" r="r" b="b"/>
            <a:pathLst>
              <a:path w="1464944" h="1808480">
                <a:moveTo>
                  <a:pt x="325503" y="0"/>
                </a:moveTo>
                <a:lnTo>
                  <a:pt x="22964" y="0"/>
                </a:lnTo>
                <a:lnTo>
                  <a:pt x="18459" y="28738"/>
                </a:lnTo>
                <a:lnTo>
                  <a:pt x="10129" y="94018"/>
                </a:lnTo>
                <a:lnTo>
                  <a:pt x="3666" y="168786"/>
                </a:lnTo>
                <a:lnTo>
                  <a:pt x="1496" y="209385"/>
                </a:lnTo>
                <a:lnTo>
                  <a:pt x="226" y="251943"/>
                </a:lnTo>
                <a:lnTo>
                  <a:pt x="0" y="296325"/>
                </a:lnTo>
                <a:lnTo>
                  <a:pt x="961" y="342391"/>
                </a:lnTo>
                <a:lnTo>
                  <a:pt x="3256" y="390006"/>
                </a:lnTo>
                <a:lnTo>
                  <a:pt x="7027" y="439031"/>
                </a:lnTo>
                <a:lnTo>
                  <a:pt x="12419" y="489329"/>
                </a:lnTo>
                <a:lnTo>
                  <a:pt x="19577" y="540763"/>
                </a:lnTo>
                <a:lnTo>
                  <a:pt x="28644" y="593196"/>
                </a:lnTo>
                <a:lnTo>
                  <a:pt x="39765" y="646490"/>
                </a:lnTo>
                <a:lnTo>
                  <a:pt x="53084" y="700508"/>
                </a:lnTo>
                <a:lnTo>
                  <a:pt x="68746" y="755113"/>
                </a:lnTo>
                <a:lnTo>
                  <a:pt x="86894" y="810167"/>
                </a:lnTo>
                <a:lnTo>
                  <a:pt x="107673" y="865533"/>
                </a:lnTo>
                <a:lnTo>
                  <a:pt x="131227" y="921073"/>
                </a:lnTo>
                <a:lnTo>
                  <a:pt x="157701" y="976651"/>
                </a:lnTo>
                <a:lnTo>
                  <a:pt x="187238" y="1032129"/>
                </a:lnTo>
                <a:lnTo>
                  <a:pt x="210089" y="1071293"/>
                </a:lnTo>
                <a:lnTo>
                  <a:pt x="234153" y="1109613"/>
                </a:lnTo>
                <a:lnTo>
                  <a:pt x="259428" y="1147088"/>
                </a:lnTo>
                <a:lnTo>
                  <a:pt x="285911" y="1183714"/>
                </a:lnTo>
                <a:lnTo>
                  <a:pt x="313600" y="1219491"/>
                </a:lnTo>
                <a:lnTo>
                  <a:pt x="342491" y="1254415"/>
                </a:lnTo>
                <a:lnTo>
                  <a:pt x="372583" y="1288486"/>
                </a:lnTo>
                <a:lnTo>
                  <a:pt x="403871" y="1321700"/>
                </a:lnTo>
                <a:lnTo>
                  <a:pt x="436354" y="1354057"/>
                </a:lnTo>
                <a:lnTo>
                  <a:pt x="470029" y="1385554"/>
                </a:lnTo>
                <a:lnTo>
                  <a:pt x="504892" y="1416189"/>
                </a:lnTo>
                <a:lnTo>
                  <a:pt x="540941" y="1445960"/>
                </a:lnTo>
                <a:lnTo>
                  <a:pt x="578173" y="1474866"/>
                </a:lnTo>
                <a:lnTo>
                  <a:pt x="616586" y="1502903"/>
                </a:lnTo>
                <a:lnTo>
                  <a:pt x="656176" y="1530071"/>
                </a:lnTo>
                <a:lnTo>
                  <a:pt x="696941" y="1556367"/>
                </a:lnTo>
                <a:lnTo>
                  <a:pt x="738878" y="1581790"/>
                </a:lnTo>
                <a:lnTo>
                  <a:pt x="781984" y="1606337"/>
                </a:lnTo>
                <a:lnTo>
                  <a:pt x="826256" y="1630006"/>
                </a:lnTo>
                <a:lnTo>
                  <a:pt x="871692" y="1652795"/>
                </a:lnTo>
                <a:lnTo>
                  <a:pt x="918289" y="1674703"/>
                </a:lnTo>
                <a:lnTo>
                  <a:pt x="966044" y="1695728"/>
                </a:lnTo>
                <a:lnTo>
                  <a:pt x="1014953" y="1715867"/>
                </a:lnTo>
                <a:lnTo>
                  <a:pt x="1065016" y="1735118"/>
                </a:lnTo>
                <a:lnTo>
                  <a:pt x="1116228" y="1753480"/>
                </a:lnTo>
                <a:lnTo>
                  <a:pt x="1168587" y="1770950"/>
                </a:lnTo>
                <a:lnTo>
                  <a:pt x="1222089" y="1787527"/>
                </a:lnTo>
                <a:lnTo>
                  <a:pt x="1276733" y="1803209"/>
                </a:lnTo>
                <a:lnTo>
                  <a:pt x="1324038" y="1808404"/>
                </a:lnTo>
                <a:lnTo>
                  <a:pt x="1368983" y="1798917"/>
                </a:lnTo>
                <a:lnTo>
                  <a:pt x="1408558" y="1776458"/>
                </a:lnTo>
                <a:lnTo>
                  <a:pt x="1439751" y="1742737"/>
                </a:lnTo>
                <a:lnTo>
                  <a:pt x="1459550" y="1699463"/>
                </a:lnTo>
                <a:lnTo>
                  <a:pt x="1464743" y="1652158"/>
                </a:lnTo>
                <a:lnTo>
                  <a:pt x="1455249" y="1607212"/>
                </a:lnTo>
                <a:lnTo>
                  <a:pt x="1432783" y="1567635"/>
                </a:lnTo>
                <a:lnTo>
                  <a:pt x="1399055" y="1536439"/>
                </a:lnTo>
                <a:lnTo>
                  <a:pt x="1355778" y="1516634"/>
                </a:lnTo>
                <a:lnTo>
                  <a:pt x="1299816" y="1500473"/>
                </a:lnTo>
                <a:lnTo>
                  <a:pt x="1245323" y="1483282"/>
                </a:lnTo>
                <a:lnTo>
                  <a:pt x="1192305" y="1465063"/>
                </a:lnTo>
                <a:lnTo>
                  <a:pt x="1140766" y="1445819"/>
                </a:lnTo>
                <a:lnTo>
                  <a:pt x="1090709" y="1425554"/>
                </a:lnTo>
                <a:lnTo>
                  <a:pt x="1042139" y="1404269"/>
                </a:lnTo>
                <a:lnTo>
                  <a:pt x="995061" y="1381968"/>
                </a:lnTo>
                <a:lnTo>
                  <a:pt x="949477" y="1358654"/>
                </a:lnTo>
                <a:lnTo>
                  <a:pt x="905393" y="1334330"/>
                </a:lnTo>
                <a:lnTo>
                  <a:pt x="862813" y="1308998"/>
                </a:lnTo>
                <a:lnTo>
                  <a:pt x="821740" y="1282661"/>
                </a:lnTo>
                <a:lnTo>
                  <a:pt x="782180" y="1255323"/>
                </a:lnTo>
                <a:lnTo>
                  <a:pt x="744136" y="1226986"/>
                </a:lnTo>
                <a:lnTo>
                  <a:pt x="707612" y="1197653"/>
                </a:lnTo>
                <a:lnTo>
                  <a:pt x="672613" y="1167327"/>
                </a:lnTo>
                <a:lnTo>
                  <a:pt x="639142" y="1136010"/>
                </a:lnTo>
                <a:lnTo>
                  <a:pt x="607205" y="1103707"/>
                </a:lnTo>
                <a:lnTo>
                  <a:pt x="576805" y="1070419"/>
                </a:lnTo>
                <a:lnTo>
                  <a:pt x="547946" y="1036150"/>
                </a:lnTo>
                <a:lnTo>
                  <a:pt x="520632" y="1000902"/>
                </a:lnTo>
                <a:lnTo>
                  <a:pt x="494869" y="964679"/>
                </a:lnTo>
                <a:lnTo>
                  <a:pt x="470659" y="927483"/>
                </a:lnTo>
                <a:lnTo>
                  <a:pt x="448008" y="889317"/>
                </a:lnTo>
                <a:lnTo>
                  <a:pt x="417418" y="831165"/>
                </a:lnTo>
                <a:lnTo>
                  <a:pt x="391013" y="772701"/>
                </a:lnTo>
                <a:lnTo>
                  <a:pt x="368527" y="714203"/>
                </a:lnTo>
                <a:lnTo>
                  <a:pt x="349695" y="655948"/>
                </a:lnTo>
                <a:lnTo>
                  <a:pt x="334253" y="598214"/>
                </a:lnTo>
                <a:lnTo>
                  <a:pt x="321935" y="541278"/>
                </a:lnTo>
                <a:lnTo>
                  <a:pt x="312475" y="485418"/>
                </a:lnTo>
                <a:lnTo>
                  <a:pt x="305610" y="430911"/>
                </a:lnTo>
                <a:lnTo>
                  <a:pt x="301074" y="378034"/>
                </a:lnTo>
                <a:lnTo>
                  <a:pt x="298602" y="327066"/>
                </a:lnTo>
                <a:lnTo>
                  <a:pt x="297929" y="278283"/>
                </a:lnTo>
                <a:lnTo>
                  <a:pt x="298790" y="231964"/>
                </a:lnTo>
                <a:lnTo>
                  <a:pt x="300920" y="188385"/>
                </a:lnTo>
                <a:lnTo>
                  <a:pt x="304054" y="147824"/>
                </a:lnTo>
                <a:lnTo>
                  <a:pt x="312272" y="76865"/>
                </a:lnTo>
                <a:lnTo>
                  <a:pt x="321326" y="21309"/>
                </a:lnTo>
                <a:lnTo>
                  <a:pt x="32550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425653" y="3"/>
            <a:ext cx="1453515" cy="664210"/>
          </a:xfrm>
          <a:custGeom>
            <a:avLst/>
            <a:gdLst/>
            <a:ahLst/>
            <a:cxnLst/>
            <a:rect l="l" t="t" r="r" b="b"/>
            <a:pathLst>
              <a:path w="1453515" h="664210">
                <a:moveTo>
                  <a:pt x="374459" y="0"/>
                </a:moveTo>
                <a:lnTo>
                  <a:pt x="0" y="0"/>
                </a:lnTo>
                <a:lnTo>
                  <a:pt x="25985" y="40728"/>
                </a:lnTo>
                <a:lnTo>
                  <a:pt x="53655" y="80331"/>
                </a:lnTo>
                <a:lnTo>
                  <a:pt x="83000" y="118796"/>
                </a:lnTo>
                <a:lnTo>
                  <a:pt x="114009" y="156111"/>
                </a:lnTo>
                <a:lnTo>
                  <a:pt x="146670" y="192263"/>
                </a:lnTo>
                <a:lnTo>
                  <a:pt x="180975" y="227239"/>
                </a:lnTo>
                <a:lnTo>
                  <a:pt x="216911" y="261028"/>
                </a:lnTo>
                <a:lnTo>
                  <a:pt x="254469" y="293617"/>
                </a:lnTo>
                <a:lnTo>
                  <a:pt x="293638" y="324993"/>
                </a:lnTo>
                <a:lnTo>
                  <a:pt x="334407" y="355144"/>
                </a:lnTo>
                <a:lnTo>
                  <a:pt x="376765" y="384057"/>
                </a:lnTo>
                <a:lnTo>
                  <a:pt x="420702" y="411720"/>
                </a:lnTo>
                <a:lnTo>
                  <a:pt x="466208" y="438120"/>
                </a:lnTo>
                <a:lnTo>
                  <a:pt x="513271" y="463246"/>
                </a:lnTo>
                <a:lnTo>
                  <a:pt x="561882" y="487083"/>
                </a:lnTo>
                <a:lnTo>
                  <a:pt x="612029" y="509621"/>
                </a:lnTo>
                <a:lnTo>
                  <a:pt x="663701" y="530847"/>
                </a:lnTo>
                <a:lnTo>
                  <a:pt x="738419" y="558254"/>
                </a:lnTo>
                <a:lnTo>
                  <a:pt x="811489" y="581625"/>
                </a:lnTo>
                <a:lnTo>
                  <a:pt x="882199" y="601279"/>
                </a:lnTo>
                <a:lnTo>
                  <a:pt x="949835" y="617540"/>
                </a:lnTo>
                <a:lnTo>
                  <a:pt x="1013685" y="630728"/>
                </a:lnTo>
                <a:lnTo>
                  <a:pt x="1073037" y="641164"/>
                </a:lnTo>
                <a:lnTo>
                  <a:pt x="1127176" y="649172"/>
                </a:lnTo>
                <a:lnTo>
                  <a:pt x="1175389" y="655070"/>
                </a:lnTo>
                <a:lnTo>
                  <a:pt x="1216965" y="659183"/>
                </a:lnTo>
                <a:lnTo>
                  <a:pt x="1277350" y="663334"/>
                </a:lnTo>
                <a:lnTo>
                  <a:pt x="1302626" y="664197"/>
                </a:lnTo>
                <a:lnTo>
                  <a:pt x="1349629" y="657234"/>
                </a:lnTo>
                <a:lnTo>
                  <a:pt x="1390628" y="636700"/>
                </a:lnTo>
                <a:lnTo>
                  <a:pt x="1423164" y="605002"/>
                </a:lnTo>
                <a:lnTo>
                  <a:pt x="1444780" y="564547"/>
                </a:lnTo>
                <a:lnTo>
                  <a:pt x="1453019" y="517740"/>
                </a:lnTo>
                <a:lnTo>
                  <a:pt x="1446120" y="470712"/>
                </a:lnTo>
                <a:lnTo>
                  <a:pt x="1425626" y="429637"/>
                </a:lnTo>
                <a:lnTo>
                  <a:pt x="1393949" y="396998"/>
                </a:lnTo>
                <a:lnTo>
                  <a:pt x="1353500" y="375272"/>
                </a:lnTo>
                <a:lnTo>
                  <a:pt x="1306690" y="366941"/>
                </a:lnTo>
                <a:lnTo>
                  <a:pt x="1299703" y="366713"/>
                </a:lnTo>
                <a:lnTo>
                  <a:pt x="1280925" y="365766"/>
                </a:lnTo>
                <a:lnTo>
                  <a:pt x="1212438" y="359925"/>
                </a:lnTo>
                <a:lnTo>
                  <a:pt x="1164950" y="354135"/>
                </a:lnTo>
                <a:lnTo>
                  <a:pt x="1110114" y="345836"/>
                </a:lnTo>
                <a:lnTo>
                  <a:pt x="1049041" y="334579"/>
                </a:lnTo>
                <a:lnTo>
                  <a:pt x="982841" y="319918"/>
                </a:lnTo>
                <a:lnTo>
                  <a:pt x="912626" y="301404"/>
                </a:lnTo>
                <a:lnTo>
                  <a:pt x="839505" y="278590"/>
                </a:lnTo>
                <a:lnTo>
                  <a:pt x="764590" y="251028"/>
                </a:lnTo>
                <a:lnTo>
                  <a:pt x="712614" y="229114"/>
                </a:lnTo>
                <a:lnTo>
                  <a:pt x="662798" y="205685"/>
                </a:lnTo>
                <a:lnTo>
                  <a:pt x="615140" y="180751"/>
                </a:lnTo>
                <a:lnTo>
                  <a:pt x="569640" y="154319"/>
                </a:lnTo>
                <a:lnTo>
                  <a:pt x="526296" y="126398"/>
                </a:lnTo>
                <a:lnTo>
                  <a:pt x="485107" y="96997"/>
                </a:lnTo>
                <a:lnTo>
                  <a:pt x="446072" y="66125"/>
                </a:lnTo>
                <a:lnTo>
                  <a:pt x="409189" y="33789"/>
                </a:lnTo>
                <a:lnTo>
                  <a:pt x="374459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006034" y="2"/>
            <a:ext cx="604520" cy="1057275"/>
          </a:xfrm>
          <a:custGeom>
            <a:avLst/>
            <a:gdLst/>
            <a:ahLst/>
            <a:cxnLst/>
            <a:rect l="l" t="t" r="r" b="b"/>
            <a:pathLst>
              <a:path w="604520" h="1057275">
                <a:moveTo>
                  <a:pt x="313016" y="0"/>
                </a:moveTo>
                <a:lnTo>
                  <a:pt x="0" y="0"/>
                </a:lnTo>
                <a:lnTo>
                  <a:pt x="314363" y="954570"/>
                </a:lnTo>
                <a:lnTo>
                  <a:pt x="336266" y="996831"/>
                </a:lnTo>
                <a:lnTo>
                  <a:pt x="369075" y="1028989"/>
                </a:lnTo>
                <a:lnTo>
                  <a:pt x="409704" y="1049487"/>
                </a:lnTo>
                <a:lnTo>
                  <a:pt x="455068" y="1056767"/>
                </a:lnTo>
                <a:lnTo>
                  <a:pt x="502081" y="1049274"/>
                </a:lnTo>
                <a:lnTo>
                  <a:pt x="544332" y="1027383"/>
                </a:lnTo>
                <a:lnTo>
                  <a:pt x="576485" y="994575"/>
                </a:lnTo>
                <a:lnTo>
                  <a:pt x="596980" y="953943"/>
                </a:lnTo>
                <a:lnTo>
                  <a:pt x="604259" y="908580"/>
                </a:lnTo>
                <a:lnTo>
                  <a:pt x="596760" y="861580"/>
                </a:lnTo>
                <a:lnTo>
                  <a:pt x="313016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3038663" y="0"/>
            <a:ext cx="484505" cy="339725"/>
          </a:xfrm>
          <a:custGeom>
            <a:avLst/>
            <a:gdLst/>
            <a:ahLst/>
            <a:cxnLst/>
            <a:rect l="l" t="t" r="r" b="b"/>
            <a:pathLst>
              <a:path w="484505" h="339725">
                <a:moveTo>
                  <a:pt x="484492" y="0"/>
                </a:moveTo>
                <a:lnTo>
                  <a:pt x="0" y="0"/>
                </a:lnTo>
                <a:lnTo>
                  <a:pt x="64935" y="231813"/>
                </a:lnTo>
                <a:lnTo>
                  <a:pt x="83046" y="272116"/>
                </a:lnTo>
                <a:lnTo>
                  <a:pt x="111505" y="304720"/>
                </a:lnTo>
                <a:lnTo>
                  <a:pt x="148138" y="327757"/>
                </a:lnTo>
                <a:lnTo>
                  <a:pt x="190766" y="339356"/>
                </a:lnTo>
                <a:lnTo>
                  <a:pt x="234907" y="337944"/>
                </a:lnTo>
                <a:lnTo>
                  <a:pt x="275875" y="324013"/>
                </a:lnTo>
                <a:lnTo>
                  <a:pt x="311110" y="298878"/>
                </a:lnTo>
                <a:lnTo>
                  <a:pt x="338048" y="263855"/>
                </a:lnTo>
                <a:lnTo>
                  <a:pt x="484492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916735" y="0"/>
            <a:ext cx="641350" cy="524510"/>
          </a:xfrm>
          <a:custGeom>
            <a:avLst/>
            <a:gdLst/>
            <a:ahLst/>
            <a:cxnLst/>
            <a:rect l="l" t="t" r="r" b="b"/>
            <a:pathLst>
              <a:path w="641350" h="524510">
                <a:moveTo>
                  <a:pt x="640847" y="0"/>
                </a:moveTo>
                <a:lnTo>
                  <a:pt x="258882" y="0"/>
                </a:lnTo>
                <a:lnTo>
                  <a:pt x="31235" y="282448"/>
                </a:lnTo>
                <a:lnTo>
                  <a:pt x="0" y="353244"/>
                </a:lnTo>
                <a:lnTo>
                  <a:pt x="1053" y="403899"/>
                </a:lnTo>
                <a:lnTo>
                  <a:pt x="19119" y="451537"/>
                </a:lnTo>
                <a:lnTo>
                  <a:pt x="53688" y="491388"/>
                </a:lnTo>
                <a:lnTo>
                  <a:pt x="94970" y="514951"/>
                </a:lnTo>
                <a:lnTo>
                  <a:pt x="139970" y="524137"/>
                </a:lnTo>
                <a:lnTo>
                  <a:pt x="185222" y="519298"/>
                </a:lnTo>
                <a:lnTo>
                  <a:pt x="227259" y="500784"/>
                </a:lnTo>
                <a:lnTo>
                  <a:pt x="262616" y="468947"/>
                </a:lnTo>
                <a:lnTo>
                  <a:pt x="640847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" y="10902746"/>
            <a:ext cx="564515" cy="591820"/>
          </a:xfrm>
          <a:custGeom>
            <a:avLst/>
            <a:gdLst/>
            <a:ahLst/>
            <a:cxnLst/>
            <a:rect l="l" t="t" r="r" b="b"/>
            <a:pathLst>
              <a:path w="564515" h="591820">
                <a:moveTo>
                  <a:pt x="0" y="0"/>
                </a:moveTo>
                <a:lnTo>
                  <a:pt x="0" y="353072"/>
                </a:lnTo>
                <a:lnTo>
                  <a:pt x="335914" y="568286"/>
                </a:lnTo>
                <a:lnTo>
                  <a:pt x="355032" y="578680"/>
                </a:lnTo>
                <a:lnTo>
                  <a:pt x="374953" y="586019"/>
                </a:lnTo>
                <a:lnTo>
                  <a:pt x="395367" y="590371"/>
                </a:lnTo>
                <a:lnTo>
                  <a:pt x="415963" y="591807"/>
                </a:lnTo>
                <a:lnTo>
                  <a:pt x="452203" y="587336"/>
                </a:lnTo>
                <a:lnTo>
                  <a:pt x="516598" y="552716"/>
                </a:lnTo>
                <a:lnTo>
                  <a:pt x="541274" y="523328"/>
                </a:lnTo>
                <a:lnTo>
                  <a:pt x="560231" y="479685"/>
                </a:lnTo>
                <a:lnTo>
                  <a:pt x="564471" y="433947"/>
                </a:lnTo>
                <a:lnTo>
                  <a:pt x="554737" y="389496"/>
                </a:lnTo>
                <a:lnTo>
                  <a:pt x="531771" y="349714"/>
                </a:lnTo>
                <a:lnTo>
                  <a:pt x="496316" y="317982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10448698"/>
            <a:ext cx="1291590" cy="1362710"/>
          </a:xfrm>
          <a:custGeom>
            <a:avLst/>
            <a:gdLst/>
            <a:ahLst/>
            <a:cxnLst/>
            <a:rect l="l" t="t" r="r" b="b"/>
            <a:pathLst>
              <a:path w="1291590" h="1362709">
                <a:moveTo>
                  <a:pt x="147326" y="0"/>
                </a:moveTo>
                <a:lnTo>
                  <a:pt x="103800" y="1199"/>
                </a:lnTo>
                <a:lnTo>
                  <a:pt x="62913" y="14741"/>
                </a:lnTo>
                <a:lnTo>
                  <a:pt x="27401" y="39584"/>
                </a:lnTo>
                <a:lnTo>
                  <a:pt x="0" y="74690"/>
                </a:lnTo>
                <a:lnTo>
                  <a:pt x="0" y="220384"/>
                </a:lnTo>
                <a:lnTo>
                  <a:pt x="28416" y="256614"/>
                </a:lnTo>
                <a:lnTo>
                  <a:pt x="68110" y="283033"/>
                </a:lnTo>
                <a:lnTo>
                  <a:pt x="938479" y="677165"/>
                </a:lnTo>
                <a:lnTo>
                  <a:pt x="992911" y="1362305"/>
                </a:lnTo>
                <a:lnTo>
                  <a:pt x="1291145" y="1362305"/>
                </a:lnTo>
                <a:lnTo>
                  <a:pt x="1227886" y="566154"/>
                </a:lnTo>
                <a:lnTo>
                  <a:pt x="1219433" y="527211"/>
                </a:lnTo>
                <a:lnTo>
                  <a:pt x="1201326" y="492474"/>
                </a:lnTo>
                <a:lnTo>
                  <a:pt x="1174781" y="463668"/>
                </a:lnTo>
                <a:lnTo>
                  <a:pt x="1141018" y="442520"/>
                </a:lnTo>
                <a:lnTo>
                  <a:pt x="190753" y="12180"/>
                </a:lnTo>
                <a:lnTo>
                  <a:pt x="147326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64086" y="10002594"/>
            <a:ext cx="1464945" cy="1808480"/>
          </a:xfrm>
          <a:custGeom>
            <a:avLst/>
            <a:gdLst/>
            <a:ahLst/>
            <a:cxnLst/>
            <a:rect l="l" t="t" r="r" b="b"/>
            <a:pathLst>
              <a:path w="1464945" h="1808479">
                <a:moveTo>
                  <a:pt x="140704" y="0"/>
                </a:moveTo>
                <a:lnTo>
                  <a:pt x="95759" y="9486"/>
                </a:lnTo>
                <a:lnTo>
                  <a:pt x="56184" y="31946"/>
                </a:lnTo>
                <a:lnTo>
                  <a:pt x="24991" y="65667"/>
                </a:lnTo>
                <a:lnTo>
                  <a:pt x="5192" y="108941"/>
                </a:lnTo>
                <a:lnTo>
                  <a:pt x="0" y="156246"/>
                </a:lnTo>
                <a:lnTo>
                  <a:pt x="9493" y="201192"/>
                </a:lnTo>
                <a:lnTo>
                  <a:pt x="31959" y="240768"/>
                </a:lnTo>
                <a:lnTo>
                  <a:pt x="65687" y="271965"/>
                </a:lnTo>
                <a:lnTo>
                  <a:pt x="108964" y="291770"/>
                </a:lnTo>
                <a:lnTo>
                  <a:pt x="164926" y="307931"/>
                </a:lnTo>
                <a:lnTo>
                  <a:pt x="219419" y="325122"/>
                </a:lnTo>
                <a:lnTo>
                  <a:pt x="272437" y="343341"/>
                </a:lnTo>
                <a:lnTo>
                  <a:pt x="323976" y="362584"/>
                </a:lnTo>
                <a:lnTo>
                  <a:pt x="374033" y="382850"/>
                </a:lnTo>
                <a:lnTo>
                  <a:pt x="422603" y="404135"/>
                </a:lnTo>
                <a:lnTo>
                  <a:pt x="469681" y="426436"/>
                </a:lnTo>
                <a:lnTo>
                  <a:pt x="515265" y="449750"/>
                </a:lnTo>
                <a:lnTo>
                  <a:pt x="559349" y="474074"/>
                </a:lnTo>
                <a:lnTo>
                  <a:pt x="601929" y="499406"/>
                </a:lnTo>
                <a:lnTo>
                  <a:pt x="643002" y="525743"/>
                </a:lnTo>
                <a:lnTo>
                  <a:pt x="682562" y="553081"/>
                </a:lnTo>
                <a:lnTo>
                  <a:pt x="720606" y="581418"/>
                </a:lnTo>
                <a:lnTo>
                  <a:pt x="757130" y="610751"/>
                </a:lnTo>
                <a:lnTo>
                  <a:pt x="792129" y="641077"/>
                </a:lnTo>
                <a:lnTo>
                  <a:pt x="825600" y="672393"/>
                </a:lnTo>
                <a:lnTo>
                  <a:pt x="857537" y="704697"/>
                </a:lnTo>
                <a:lnTo>
                  <a:pt x="887938" y="737984"/>
                </a:lnTo>
                <a:lnTo>
                  <a:pt x="916796" y="772254"/>
                </a:lnTo>
                <a:lnTo>
                  <a:pt x="944110" y="807501"/>
                </a:lnTo>
                <a:lnTo>
                  <a:pt x="969873" y="843725"/>
                </a:lnTo>
                <a:lnTo>
                  <a:pt x="994083" y="880921"/>
                </a:lnTo>
                <a:lnTo>
                  <a:pt x="1016734" y="919087"/>
                </a:lnTo>
                <a:lnTo>
                  <a:pt x="1047324" y="977239"/>
                </a:lnTo>
                <a:lnTo>
                  <a:pt x="1073729" y="1035703"/>
                </a:lnTo>
                <a:lnTo>
                  <a:pt x="1096215" y="1094201"/>
                </a:lnTo>
                <a:lnTo>
                  <a:pt x="1115047" y="1152456"/>
                </a:lnTo>
                <a:lnTo>
                  <a:pt x="1130489" y="1210190"/>
                </a:lnTo>
                <a:lnTo>
                  <a:pt x="1142807" y="1267126"/>
                </a:lnTo>
                <a:lnTo>
                  <a:pt x="1152267" y="1322986"/>
                </a:lnTo>
                <a:lnTo>
                  <a:pt x="1159132" y="1377493"/>
                </a:lnTo>
                <a:lnTo>
                  <a:pt x="1163668" y="1430370"/>
                </a:lnTo>
                <a:lnTo>
                  <a:pt x="1166140" y="1481338"/>
                </a:lnTo>
                <a:lnTo>
                  <a:pt x="1166813" y="1530120"/>
                </a:lnTo>
                <a:lnTo>
                  <a:pt x="1165952" y="1576440"/>
                </a:lnTo>
                <a:lnTo>
                  <a:pt x="1163822" y="1620019"/>
                </a:lnTo>
                <a:lnTo>
                  <a:pt x="1160688" y="1660580"/>
                </a:lnTo>
                <a:lnTo>
                  <a:pt x="1152470" y="1731539"/>
                </a:lnTo>
                <a:lnTo>
                  <a:pt x="1143416" y="1787095"/>
                </a:lnTo>
                <a:lnTo>
                  <a:pt x="1139239" y="1808404"/>
                </a:lnTo>
                <a:lnTo>
                  <a:pt x="1441778" y="1808404"/>
                </a:lnTo>
                <a:lnTo>
                  <a:pt x="1450609" y="1748280"/>
                </a:lnTo>
                <a:lnTo>
                  <a:pt x="1458150" y="1678119"/>
                </a:lnTo>
                <a:lnTo>
                  <a:pt x="1461076" y="1639618"/>
                </a:lnTo>
                <a:lnTo>
                  <a:pt x="1463246" y="1599019"/>
                </a:lnTo>
                <a:lnTo>
                  <a:pt x="1464516" y="1556460"/>
                </a:lnTo>
                <a:lnTo>
                  <a:pt x="1464743" y="1512079"/>
                </a:lnTo>
                <a:lnTo>
                  <a:pt x="1463781" y="1466013"/>
                </a:lnTo>
                <a:lnTo>
                  <a:pt x="1461486" y="1418398"/>
                </a:lnTo>
                <a:lnTo>
                  <a:pt x="1457715" y="1369373"/>
                </a:lnTo>
                <a:lnTo>
                  <a:pt x="1452323" y="1319075"/>
                </a:lnTo>
                <a:lnTo>
                  <a:pt x="1445165" y="1267641"/>
                </a:lnTo>
                <a:lnTo>
                  <a:pt x="1436098" y="1215208"/>
                </a:lnTo>
                <a:lnTo>
                  <a:pt x="1424977" y="1161914"/>
                </a:lnTo>
                <a:lnTo>
                  <a:pt x="1411658" y="1107896"/>
                </a:lnTo>
                <a:lnTo>
                  <a:pt x="1395996" y="1053291"/>
                </a:lnTo>
                <a:lnTo>
                  <a:pt x="1377848" y="998237"/>
                </a:lnTo>
                <a:lnTo>
                  <a:pt x="1357069" y="942871"/>
                </a:lnTo>
                <a:lnTo>
                  <a:pt x="1333515" y="887331"/>
                </a:lnTo>
                <a:lnTo>
                  <a:pt x="1307041" y="831753"/>
                </a:lnTo>
                <a:lnTo>
                  <a:pt x="1277504" y="776275"/>
                </a:lnTo>
                <a:lnTo>
                  <a:pt x="1254653" y="737111"/>
                </a:lnTo>
                <a:lnTo>
                  <a:pt x="1230589" y="698790"/>
                </a:lnTo>
                <a:lnTo>
                  <a:pt x="1205314" y="661316"/>
                </a:lnTo>
                <a:lnTo>
                  <a:pt x="1178831" y="624689"/>
                </a:lnTo>
                <a:lnTo>
                  <a:pt x="1151142" y="588913"/>
                </a:lnTo>
                <a:lnTo>
                  <a:pt x="1122251" y="553989"/>
                </a:lnTo>
                <a:lnTo>
                  <a:pt x="1092159" y="519918"/>
                </a:lnTo>
                <a:lnTo>
                  <a:pt x="1060871" y="486703"/>
                </a:lnTo>
                <a:lnTo>
                  <a:pt x="1028388" y="454347"/>
                </a:lnTo>
                <a:lnTo>
                  <a:pt x="994713" y="422850"/>
                </a:lnTo>
                <a:lnTo>
                  <a:pt x="959850" y="392215"/>
                </a:lnTo>
                <a:lnTo>
                  <a:pt x="923801" y="362444"/>
                </a:lnTo>
                <a:lnTo>
                  <a:pt x="886569" y="333538"/>
                </a:lnTo>
                <a:lnTo>
                  <a:pt x="848156" y="305501"/>
                </a:lnTo>
                <a:lnTo>
                  <a:pt x="808566" y="278333"/>
                </a:lnTo>
                <a:lnTo>
                  <a:pt x="767801" y="252036"/>
                </a:lnTo>
                <a:lnTo>
                  <a:pt x="725864" y="226614"/>
                </a:lnTo>
                <a:lnTo>
                  <a:pt x="682758" y="202067"/>
                </a:lnTo>
                <a:lnTo>
                  <a:pt x="638486" y="178398"/>
                </a:lnTo>
                <a:lnTo>
                  <a:pt x="593050" y="155608"/>
                </a:lnTo>
                <a:lnTo>
                  <a:pt x="546453" y="133700"/>
                </a:lnTo>
                <a:lnTo>
                  <a:pt x="498699" y="112676"/>
                </a:lnTo>
                <a:lnTo>
                  <a:pt x="449789" y="92537"/>
                </a:lnTo>
                <a:lnTo>
                  <a:pt x="399726" y="73286"/>
                </a:lnTo>
                <a:lnTo>
                  <a:pt x="348514" y="54924"/>
                </a:lnTo>
                <a:lnTo>
                  <a:pt x="296155" y="37453"/>
                </a:lnTo>
                <a:lnTo>
                  <a:pt x="242653" y="20876"/>
                </a:lnTo>
                <a:lnTo>
                  <a:pt x="188009" y="5195"/>
                </a:lnTo>
                <a:lnTo>
                  <a:pt x="140704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249599" y="11146798"/>
            <a:ext cx="1453515" cy="664210"/>
          </a:xfrm>
          <a:custGeom>
            <a:avLst/>
            <a:gdLst/>
            <a:ahLst/>
            <a:cxnLst/>
            <a:rect l="l" t="t" r="r" b="b"/>
            <a:pathLst>
              <a:path w="1453515" h="664209">
                <a:moveTo>
                  <a:pt x="150393" y="0"/>
                </a:moveTo>
                <a:lnTo>
                  <a:pt x="103389" y="6962"/>
                </a:lnTo>
                <a:lnTo>
                  <a:pt x="62391" y="27496"/>
                </a:lnTo>
                <a:lnTo>
                  <a:pt x="29855" y="59194"/>
                </a:lnTo>
                <a:lnTo>
                  <a:pt x="8239" y="99650"/>
                </a:lnTo>
                <a:lnTo>
                  <a:pt x="0" y="146456"/>
                </a:lnTo>
                <a:lnTo>
                  <a:pt x="6899" y="193485"/>
                </a:lnTo>
                <a:lnTo>
                  <a:pt x="27393" y="234559"/>
                </a:lnTo>
                <a:lnTo>
                  <a:pt x="59070" y="267199"/>
                </a:lnTo>
                <a:lnTo>
                  <a:pt x="99519" y="288924"/>
                </a:lnTo>
                <a:lnTo>
                  <a:pt x="146329" y="297256"/>
                </a:lnTo>
                <a:lnTo>
                  <a:pt x="153315" y="297483"/>
                </a:lnTo>
                <a:lnTo>
                  <a:pt x="172093" y="298430"/>
                </a:lnTo>
                <a:lnTo>
                  <a:pt x="240581" y="304271"/>
                </a:lnTo>
                <a:lnTo>
                  <a:pt x="288068" y="310061"/>
                </a:lnTo>
                <a:lnTo>
                  <a:pt x="342904" y="318360"/>
                </a:lnTo>
                <a:lnTo>
                  <a:pt x="403978" y="329617"/>
                </a:lnTo>
                <a:lnTo>
                  <a:pt x="470177" y="344278"/>
                </a:lnTo>
                <a:lnTo>
                  <a:pt x="540393" y="362792"/>
                </a:lnTo>
                <a:lnTo>
                  <a:pt x="613514" y="385607"/>
                </a:lnTo>
                <a:lnTo>
                  <a:pt x="688428" y="413169"/>
                </a:lnTo>
                <a:lnTo>
                  <a:pt x="740405" y="435083"/>
                </a:lnTo>
                <a:lnTo>
                  <a:pt x="790222" y="458511"/>
                </a:lnTo>
                <a:lnTo>
                  <a:pt x="837882" y="483446"/>
                </a:lnTo>
                <a:lnTo>
                  <a:pt x="883383" y="509878"/>
                </a:lnTo>
                <a:lnTo>
                  <a:pt x="926728" y="537798"/>
                </a:lnTo>
                <a:lnTo>
                  <a:pt x="967918" y="567199"/>
                </a:lnTo>
                <a:lnTo>
                  <a:pt x="1006952" y="598071"/>
                </a:lnTo>
                <a:lnTo>
                  <a:pt x="1043833" y="630407"/>
                </a:lnTo>
                <a:lnTo>
                  <a:pt x="1078560" y="664197"/>
                </a:lnTo>
                <a:lnTo>
                  <a:pt x="1453019" y="664197"/>
                </a:lnTo>
                <a:lnTo>
                  <a:pt x="1427034" y="623468"/>
                </a:lnTo>
                <a:lnTo>
                  <a:pt x="1399363" y="583865"/>
                </a:lnTo>
                <a:lnTo>
                  <a:pt x="1370019" y="545400"/>
                </a:lnTo>
                <a:lnTo>
                  <a:pt x="1339010" y="508086"/>
                </a:lnTo>
                <a:lnTo>
                  <a:pt x="1306348" y="471934"/>
                </a:lnTo>
                <a:lnTo>
                  <a:pt x="1272044" y="436957"/>
                </a:lnTo>
                <a:lnTo>
                  <a:pt x="1236107" y="403168"/>
                </a:lnTo>
                <a:lnTo>
                  <a:pt x="1198550" y="370579"/>
                </a:lnTo>
                <a:lnTo>
                  <a:pt x="1159381" y="339203"/>
                </a:lnTo>
                <a:lnTo>
                  <a:pt x="1118612" y="309053"/>
                </a:lnTo>
                <a:lnTo>
                  <a:pt x="1076254" y="280140"/>
                </a:lnTo>
                <a:lnTo>
                  <a:pt x="1032317" y="252477"/>
                </a:lnTo>
                <a:lnTo>
                  <a:pt x="986811" y="226076"/>
                </a:lnTo>
                <a:lnTo>
                  <a:pt x="939748" y="200951"/>
                </a:lnTo>
                <a:lnTo>
                  <a:pt x="891137" y="177113"/>
                </a:lnTo>
                <a:lnTo>
                  <a:pt x="840990" y="154575"/>
                </a:lnTo>
                <a:lnTo>
                  <a:pt x="789317" y="133350"/>
                </a:lnTo>
                <a:lnTo>
                  <a:pt x="714600" y="105942"/>
                </a:lnTo>
                <a:lnTo>
                  <a:pt x="641530" y="82572"/>
                </a:lnTo>
                <a:lnTo>
                  <a:pt x="570820" y="62917"/>
                </a:lnTo>
                <a:lnTo>
                  <a:pt x="503184" y="46656"/>
                </a:lnTo>
                <a:lnTo>
                  <a:pt x="439333" y="33469"/>
                </a:lnTo>
                <a:lnTo>
                  <a:pt x="379982" y="23032"/>
                </a:lnTo>
                <a:lnTo>
                  <a:pt x="325843" y="15025"/>
                </a:lnTo>
                <a:lnTo>
                  <a:pt x="277629" y="9126"/>
                </a:lnTo>
                <a:lnTo>
                  <a:pt x="236054" y="5013"/>
                </a:lnTo>
                <a:lnTo>
                  <a:pt x="175669" y="862"/>
                </a:lnTo>
                <a:lnTo>
                  <a:pt x="158286" y="181"/>
                </a:lnTo>
                <a:lnTo>
                  <a:pt x="15039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058475" y="9259596"/>
            <a:ext cx="1637030" cy="1767205"/>
          </a:xfrm>
          <a:custGeom>
            <a:avLst/>
            <a:gdLst/>
            <a:ahLst/>
            <a:cxnLst/>
            <a:rect l="l" t="t" r="r" b="b"/>
            <a:pathLst>
              <a:path w="1637029" h="1767204">
                <a:moveTo>
                  <a:pt x="1466021" y="0"/>
                </a:moveTo>
                <a:lnTo>
                  <a:pt x="1422398" y="14285"/>
                </a:lnTo>
                <a:lnTo>
                  <a:pt x="1385493" y="40876"/>
                </a:lnTo>
                <a:lnTo>
                  <a:pt x="1358109" y="77744"/>
                </a:lnTo>
                <a:lnTo>
                  <a:pt x="1343050" y="122859"/>
                </a:lnTo>
                <a:lnTo>
                  <a:pt x="1342103" y="128250"/>
                </a:lnTo>
                <a:lnTo>
                  <a:pt x="1339366" y="142615"/>
                </a:lnTo>
                <a:lnTo>
                  <a:pt x="1327863" y="195571"/>
                </a:lnTo>
                <a:lnTo>
                  <a:pt x="1318767" y="232817"/>
                </a:lnTo>
                <a:lnTo>
                  <a:pt x="1307222" y="276343"/>
                </a:lnTo>
                <a:lnTo>
                  <a:pt x="1293064" y="325478"/>
                </a:lnTo>
                <a:lnTo>
                  <a:pt x="1276128" y="379547"/>
                </a:lnTo>
                <a:lnTo>
                  <a:pt x="1256250" y="437878"/>
                </a:lnTo>
                <a:lnTo>
                  <a:pt x="1233264" y="499797"/>
                </a:lnTo>
                <a:lnTo>
                  <a:pt x="1207006" y="564632"/>
                </a:lnTo>
                <a:lnTo>
                  <a:pt x="1177312" y="631709"/>
                </a:lnTo>
                <a:lnTo>
                  <a:pt x="1144017" y="700356"/>
                </a:lnTo>
                <a:lnTo>
                  <a:pt x="1106957" y="769898"/>
                </a:lnTo>
                <a:lnTo>
                  <a:pt x="1079582" y="817316"/>
                </a:lnTo>
                <a:lnTo>
                  <a:pt x="1051370" y="863113"/>
                </a:lnTo>
                <a:lnTo>
                  <a:pt x="1022322" y="907288"/>
                </a:lnTo>
                <a:lnTo>
                  <a:pt x="992443" y="949838"/>
                </a:lnTo>
                <a:lnTo>
                  <a:pt x="961734" y="990761"/>
                </a:lnTo>
                <a:lnTo>
                  <a:pt x="930200" y="1030054"/>
                </a:lnTo>
                <a:lnTo>
                  <a:pt x="897844" y="1067716"/>
                </a:lnTo>
                <a:lnTo>
                  <a:pt x="864668" y="1103744"/>
                </a:lnTo>
                <a:lnTo>
                  <a:pt x="830676" y="1138137"/>
                </a:lnTo>
                <a:lnTo>
                  <a:pt x="795872" y="1170891"/>
                </a:lnTo>
                <a:lnTo>
                  <a:pt x="760257" y="1202005"/>
                </a:lnTo>
                <a:lnTo>
                  <a:pt x="723836" y="1231476"/>
                </a:lnTo>
                <a:lnTo>
                  <a:pt x="686611" y="1259302"/>
                </a:lnTo>
                <a:lnTo>
                  <a:pt x="648585" y="1285482"/>
                </a:lnTo>
                <a:lnTo>
                  <a:pt x="609763" y="1310012"/>
                </a:lnTo>
                <a:lnTo>
                  <a:pt x="570146" y="1332891"/>
                </a:lnTo>
                <a:lnTo>
                  <a:pt x="529739" y="1354116"/>
                </a:lnTo>
                <a:lnTo>
                  <a:pt x="488544" y="1373686"/>
                </a:lnTo>
                <a:lnTo>
                  <a:pt x="446564" y="1391597"/>
                </a:lnTo>
                <a:lnTo>
                  <a:pt x="403802" y="1407849"/>
                </a:lnTo>
                <a:lnTo>
                  <a:pt x="360263" y="1422437"/>
                </a:lnTo>
                <a:lnTo>
                  <a:pt x="315948" y="1435361"/>
                </a:lnTo>
                <a:lnTo>
                  <a:pt x="270861" y="1446619"/>
                </a:lnTo>
                <a:lnTo>
                  <a:pt x="225005" y="1456207"/>
                </a:lnTo>
                <a:lnTo>
                  <a:pt x="178384" y="1464123"/>
                </a:lnTo>
                <a:lnTo>
                  <a:pt x="131000" y="1470367"/>
                </a:lnTo>
                <a:lnTo>
                  <a:pt x="85162" y="1483174"/>
                </a:lnTo>
                <a:lnTo>
                  <a:pt x="46988" y="1508726"/>
                </a:lnTo>
                <a:lnTo>
                  <a:pt x="18632" y="1544315"/>
                </a:lnTo>
                <a:lnTo>
                  <a:pt x="2251" y="1587232"/>
                </a:lnTo>
                <a:lnTo>
                  <a:pt x="0" y="1634768"/>
                </a:lnTo>
                <a:lnTo>
                  <a:pt x="11470" y="1677640"/>
                </a:lnTo>
                <a:lnTo>
                  <a:pt x="34138" y="1714008"/>
                </a:lnTo>
                <a:lnTo>
                  <a:pt x="65823" y="1742135"/>
                </a:lnTo>
                <a:lnTo>
                  <a:pt x="104341" y="1760285"/>
                </a:lnTo>
                <a:lnTo>
                  <a:pt x="147510" y="1766721"/>
                </a:lnTo>
                <a:lnTo>
                  <a:pt x="153111" y="1766721"/>
                </a:lnTo>
                <a:lnTo>
                  <a:pt x="211986" y="1759656"/>
                </a:lnTo>
                <a:lnTo>
                  <a:pt x="259005" y="1752146"/>
                </a:lnTo>
                <a:lnTo>
                  <a:pt x="305461" y="1743246"/>
                </a:lnTo>
                <a:lnTo>
                  <a:pt x="351348" y="1732960"/>
                </a:lnTo>
                <a:lnTo>
                  <a:pt x="396656" y="1721296"/>
                </a:lnTo>
                <a:lnTo>
                  <a:pt x="441377" y="1708258"/>
                </a:lnTo>
                <a:lnTo>
                  <a:pt x="485503" y="1693853"/>
                </a:lnTo>
                <a:lnTo>
                  <a:pt x="529026" y="1678086"/>
                </a:lnTo>
                <a:lnTo>
                  <a:pt x="571938" y="1660964"/>
                </a:lnTo>
                <a:lnTo>
                  <a:pt x="614229" y="1642492"/>
                </a:lnTo>
                <a:lnTo>
                  <a:pt x="655893" y="1622677"/>
                </a:lnTo>
                <a:lnTo>
                  <a:pt x="696920" y="1601523"/>
                </a:lnTo>
                <a:lnTo>
                  <a:pt x="737303" y="1579038"/>
                </a:lnTo>
                <a:lnTo>
                  <a:pt x="777033" y="1555227"/>
                </a:lnTo>
                <a:lnTo>
                  <a:pt x="816102" y="1530095"/>
                </a:lnTo>
                <a:lnTo>
                  <a:pt x="854502" y="1503649"/>
                </a:lnTo>
                <a:lnTo>
                  <a:pt x="892224" y="1475894"/>
                </a:lnTo>
                <a:lnTo>
                  <a:pt x="929260" y="1446837"/>
                </a:lnTo>
                <a:lnTo>
                  <a:pt x="965602" y="1416483"/>
                </a:lnTo>
                <a:lnTo>
                  <a:pt x="1001242" y="1384839"/>
                </a:lnTo>
                <a:lnTo>
                  <a:pt x="1036171" y="1351909"/>
                </a:lnTo>
                <a:lnTo>
                  <a:pt x="1070381" y="1317701"/>
                </a:lnTo>
                <a:lnTo>
                  <a:pt x="1103864" y="1282219"/>
                </a:lnTo>
                <a:lnTo>
                  <a:pt x="1136612" y="1245470"/>
                </a:lnTo>
                <a:lnTo>
                  <a:pt x="1168616" y="1207459"/>
                </a:lnTo>
                <a:lnTo>
                  <a:pt x="1199868" y="1168194"/>
                </a:lnTo>
                <a:lnTo>
                  <a:pt x="1230360" y="1127678"/>
                </a:lnTo>
                <a:lnTo>
                  <a:pt x="1260084" y="1085919"/>
                </a:lnTo>
                <a:lnTo>
                  <a:pt x="1289031" y="1042922"/>
                </a:lnTo>
                <a:lnTo>
                  <a:pt x="1317193" y="998693"/>
                </a:lnTo>
                <a:lnTo>
                  <a:pt x="1344562" y="953238"/>
                </a:lnTo>
                <a:lnTo>
                  <a:pt x="1371130" y="906563"/>
                </a:lnTo>
                <a:lnTo>
                  <a:pt x="1407862" y="837410"/>
                </a:lnTo>
                <a:lnTo>
                  <a:pt x="1441285" y="769174"/>
                </a:lnTo>
                <a:lnTo>
                  <a:pt x="1471533" y="702319"/>
                </a:lnTo>
                <a:lnTo>
                  <a:pt x="1498739" y="637309"/>
                </a:lnTo>
                <a:lnTo>
                  <a:pt x="1523036" y="574610"/>
                </a:lnTo>
                <a:lnTo>
                  <a:pt x="1544559" y="514685"/>
                </a:lnTo>
                <a:lnTo>
                  <a:pt x="1563441" y="458000"/>
                </a:lnTo>
                <a:lnTo>
                  <a:pt x="1579814" y="405018"/>
                </a:lnTo>
                <a:lnTo>
                  <a:pt x="1593814" y="356204"/>
                </a:lnTo>
                <a:lnTo>
                  <a:pt x="1605573" y="312022"/>
                </a:lnTo>
                <a:lnTo>
                  <a:pt x="1615224" y="272938"/>
                </a:lnTo>
                <a:lnTo>
                  <a:pt x="1628740" y="211919"/>
                </a:lnTo>
                <a:lnTo>
                  <a:pt x="1636547" y="170230"/>
                </a:lnTo>
                <a:lnTo>
                  <a:pt x="1636521" y="122690"/>
                </a:lnTo>
                <a:lnTo>
                  <a:pt x="1622187" y="79114"/>
                </a:lnTo>
                <a:lnTo>
                  <a:pt x="1595567" y="42291"/>
                </a:lnTo>
                <a:lnTo>
                  <a:pt x="1558684" y="15006"/>
                </a:lnTo>
                <a:lnTo>
                  <a:pt x="1513560" y="50"/>
                </a:lnTo>
                <a:lnTo>
                  <a:pt x="146602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4141962" y="11611392"/>
            <a:ext cx="368935" cy="200025"/>
          </a:xfrm>
          <a:custGeom>
            <a:avLst/>
            <a:gdLst/>
            <a:ahLst/>
            <a:cxnLst/>
            <a:rect l="l" t="t" r="r" b="b"/>
            <a:pathLst>
              <a:path w="368935" h="200025">
                <a:moveTo>
                  <a:pt x="218903" y="0"/>
                </a:moveTo>
                <a:lnTo>
                  <a:pt x="173979" y="7286"/>
                </a:lnTo>
                <a:lnTo>
                  <a:pt x="132989" y="28056"/>
                </a:lnTo>
                <a:lnTo>
                  <a:pt x="99377" y="61736"/>
                </a:lnTo>
                <a:lnTo>
                  <a:pt x="0" y="199607"/>
                </a:lnTo>
                <a:lnTo>
                  <a:pt x="359473" y="199607"/>
                </a:lnTo>
                <a:lnTo>
                  <a:pt x="368442" y="152675"/>
                </a:lnTo>
                <a:lnTo>
                  <a:pt x="362272" y="105897"/>
                </a:lnTo>
                <a:lnTo>
                  <a:pt x="341555" y="63087"/>
                </a:lnTo>
                <a:lnTo>
                  <a:pt x="306868" y="28048"/>
                </a:lnTo>
                <a:lnTo>
                  <a:pt x="264345" y="6739"/>
                </a:lnTo>
                <a:lnTo>
                  <a:pt x="21890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540463" y="10457064"/>
            <a:ext cx="1782445" cy="1238250"/>
          </a:xfrm>
          <a:custGeom>
            <a:avLst/>
            <a:gdLst/>
            <a:ahLst/>
            <a:cxnLst/>
            <a:rect l="l" t="t" r="r" b="b"/>
            <a:pathLst>
              <a:path w="1782445" h="1238250">
                <a:moveTo>
                  <a:pt x="138399" y="0"/>
                </a:moveTo>
                <a:lnTo>
                  <a:pt x="93997" y="9956"/>
                </a:lnTo>
                <a:lnTo>
                  <a:pt x="54326" y="33130"/>
                </a:lnTo>
                <a:lnTo>
                  <a:pt x="22765" y="68764"/>
                </a:lnTo>
                <a:lnTo>
                  <a:pt x="4017" y="112512"/>
                </a:lnTo>
                <a:lnTo>
                  <a:pt x="0" y="158276"/>
                </a:lnTo>
                <a:lnTo>
                  <a:pt x="9956" y="202680"/>
                </a:lnTo>
                <a:lnTo>
                  <a:pt x="33130" y="242345"/>
                </a:lnTo>
                <a:lnTo>
                  <a:pt x="68764" y="273895"/>
                </a:lnTo>
                <a:lnTo>
                  <a:pt x="1554131" y="1215079"/>
                </a:lnTo>
                <a:lnTo>
                  <a:pt x="1592883" y="1232492"/>
                </a:lnTo>
                <a:lnTo>
                  <a:pt x="1633531" y="1238180"/>
                </a:lnTo>
                <a:lnTo>
                  <a:pt x="1669962" y="1233662"/>
                </a:lnTo>
                <a:lnTo>
                  <a:pt x="1734585" y="1198709"/>
                </a:lnTo>
                <a:lnTo>
                  <a:pt x="1759236" y="1169067"/>
                </a:lnTo>
                <a:lnTo>
                  <a:pt x="1777983" y="1125329"/>
                </a:lnTo>
                <a:lnTo>
                  <a:pt x="1781998" y="1079567"/>
                </a:lnTo>
                <a:lnTo>
                  <a:pt x="1772042" y="1035161"/>
                </a:lnTo>
                <a:lnTo>
                  <a:pt x="1748873" y="995495"/>
                </a:lnTo>
                <a:lnTo>
                  <a:pt x="1713249" y="963949"/>
                </a:lnTo>
                <a:lnTo>
                  <a:pt x="227883" y="22765"/>
                </a:lnTo>
                <a:lnTo>
                  <a:pt x="184154" y="4017"/>
                </a:lnTo>
                <a:lnTo>
                  <a:pt x="138399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4517978" y="10754229"/>
            <a:ext cx="604520" cy="1057275"/>
          </a:xfrm>
          <a:custGeom>
            <a:avLst/>
            <a:gdLst/>
            <a:ahLst/>
            <a:cxnLst/>
            <a:rect l="l" t="t" r="r" b="b"/>
            <a:pathLst>
              <a:path w="604520" h="1057275">
                <a:moveTo>
                  <a:pt x="149190" y="0"/>
                </a:moveTo>
                <a:lnTo>
                  <a:pt x="102177" y="7493"/>
                </a:lnTo>
                <a:lnTo>
                  <a:pt x="59927" y="29384"/>
                </a:lnTo>
                <a:lnTo>
                  <a:pt x="27773" y="62192"/>
                </a:lnTo>
                <a:lnTo>
                  <a:pt x="7278" y="102824"/>
                </a:lnTo>
                <a:lnTo>
                  <a:pt x="0" y="148187"/>
                </a:lnTo>
                <a:lnTo>
                  <a:pt x="7498" y="195187"/>
                </a:lnTo>
                <a:lnTo>
                  <a:pt x="291242" y="1056767"/>
                </a:lnTo>
                <a:lnTo>
                  <a:pt x="604259" y="1056767"/>
                </a:lnTo>
                <a:lnTo>
                  <a:pt x="289896" y="102197"/>
                </a:lnTo>
                <a:lnTo>
                  <a:pt x="267992" y="59936"/>
                </a:lnTo>
                <a:lnTo>
                  <a:pt x="235183" y="27778"/>
                </a:lnTo>
                <a:lnTo>
                  <a:pt x="194554" y="7280"/>
                </a:lnTo>
                <a:lnTo>
                  <a:pt x="14919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2224844" y="11471647"/>
            <a:ext cx="484505" cy="339725"/>
          </a:xfrm>
          <a:custGeom>
            <a:avLst/>
            <a:gdLst/>
            <a:ahLst/>
            <a:cxnLst/>
            <a:rect l="l" t="t" r="r" b="b"/>
            <a:pathLst>
              <a:path w="484505" h="339725">
                <a:moveTo>
                  <a:pt x="293725" y="0"/>
                </a:moveTo>
                <a:lnTo>
                  <a:pt x="249585" y="1411"/>
                </a:lnTo>
                <a:lnTo>
                  <a:pt x="208616" y="15343"/>
                </a:lnTo>
                <a:lnTo>
                  <a:pt x="173381" y="40478"/>
                </a:lnTo>
                <a:lnTo>
                  <a:pt x="146443" y="75501"/>
                </a:lnTo>
                <a:lnTo>
                  <a:pt x="0" y="339356"/>
                </a:lnTo>
                <a:lnTo>
                  <a:pt x="484492" y="339356"/>
                </a:lnTo>
                <a:lnTo>
                  <a:pt x="419557" y="107543"/>
                </a:lnTo>
                <a:lnTo>
                  <a:pt x="401446" y="67240"/>
                </a:lnTo>
                <a:lnTo>
                  <a:pt x="372986" y="34636"/>
                </a:lnTo>
                <a:lnTo>
                  <a:pt x="336353" y="11599"/>
                </a:lnTo>
                <a:lnTo>
                  <a:pt x="293725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2828249" y="10793890"/>
            <a:ext cx="803910" cy="731520"/>
          </a:xfrm>
          <a:custGeom>
            <a:avLst/>
            <a:gdLst/>
            <a:ahLst/>
            <a:cxnLst/>
            <a:rect l="l" t="t" r="r" b="b"/>
            <a:pathLst>
              <a:path w="803910" h="731520">
                <a:moveTo>
                  <a:pt x="643291" y="0"/>
                </a:moveTo>
                <a:lnTo>
                  <a:pt x="598583" y="10570"/>
                </a:lnTo>
                <a:lnTo>
                  <a:pt x="558001" y="35426"/>
                </a:lnTo>
                <a:lnTo>
                  <a:pt x="51360" y="470401"/>
                </a:lnTo>
                <a:lnTo>
                  <a:pt x="20679" y="506729"/>
                </a:lnTo>
                <a:lnTo>
                  <a:pt x="3466" y="549309"/>
                </a:lnTo>
                <a:lnTo>
                  <a:pt x="0" y="594685"/>
                </a:lnTo>
                <a:lnTo>
                  <a:pt x="10555" y="639401"/>
                </a:lnTo>
                <a:lnTo>
                  <a:pt x="35408" y="680002"/>
                </a:lnTo>
                <a:lnTo>
                  <a:pt x="71759" y="710705"/>
                </a:lnTo>
                <a:lnTo>
                  <a:pt x="114348" y="727915"/>
                </a:lnTo>
                <a:lnTo>
                  <a:pt x="159720" y="731370"/>
                </a:lnTo>
                <a:lnTo>
                  <a:pt x="204421" y="720804"/>
                </a:lnTo>
                <a:lnTo>
                  <a:pt x="244996" y="695953"/>
                </a:lnTo>
                <a:lnTo>
                  <a:pt x="751650" y="260991"/>
                </a:lnTo>
                <a:lnTo>
                  <a:pt x="795291" y="196951"/>
                </a:lnTo>
                <a:lnTo>
                  <a:pt x="803479" y="146972"/>
                </a:lnTo>
                <a:lnTo>
                  <a:pt x="794370" y="96853"/>
                </a:lnTo>
                <a:lnTo>
                  <a:pt x="767601" y="51352"/>
                </a:lnTo>
                <a:lnTo>
                  <a:pt x="731255" y="20656"/>
                </a:lnTo>
                <a:lnTo>
                  <a:pt x="688667" y="3450"/>
                </a:lnTo>
                <a:lnTo>
                  <a:pt x="64329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235919" y="10014914"/>
            <a:ext cx="1724660" cy="1796414"/>
          </a:xfrm>
          <a:custGeom>
            <a:avLst/>
            <a:gdLst/>
            <a:ahLst/>
            <a:cxnLst/>
            <a:rect l="l" t="t" r="r" b="b"/>
            <a:pathLst>
              <a:path w="1724660" h="1796415">
                <a:moveTo>
                  <a:pt x="643191" y="0"/>
                </a:moveTo>
                <a:lnTo>
                  <a:pt x="574287" y="13285"/>
                </a:lnTo>
                <a:lnTo>
                  <a:pt x="519137" y="56680"/>
                </a:lnTo>
                <a:lnTo>
                  <a:pt x="490067" y="120515"/>
                </a:lnTo>
                <a:lnTo>
                  <a:pt x="487576" y="155515"/>
                </a:lnTo>
                <a:lnTo>
                  <a:pt x="493496" y="190588"/>
                </a:lnTo>
                <a:lnTo>
                  <a:pt x="762762" y="1102347"/>
                </a:lnTo>
                <a:lnTo>
                  <a:pt x="0" y="1796084"/>
                </a:lnTo>
                <a:lnTo>
                  <a:pt x="441845" y="1796084"/>
                </a:lnTo>
                <a:lnTo>
                  <a:pt x="1031709" y="1259585"/>
                </a:lnTo>
                <a:lnTo>
                  <a:pt x="1058410" y="1227325"/>
                </a:lnTo>
                <a:lnTo>
                  <a:pt x="1074845" y="1189661"/>
                </a:lnTo>
                <a:lnTo>
                  <a:pt x="1080355" y="1148941"/>
                </a:lnTo>
                <a:lnTo>
                  <a:pt x="1074280" y="1107516"/>
                </a:lnTo>
                <a:lnTo>
                  <a:pt x="837857" y="306997"/>
                </a:lnTo>
                <a:lnTo>
                  <a:pt x="1669506" y="306997"/>
                </a:lnTo>
                <a:lnTo>
                  <a:pt x="1691474" y="287029"/>
                </a:lnTo>
                <a:lnTo>
                  <a:pt x="1714484" y="247290"/>
                </a:lnTo>
                <a:lnTo>
                  <a:pt x="1724291" y="200736"/>
                </a:lnTo>
                <a:lnTo>
                  <a:pt x="1718989" y="153445"/>
                </a:lnTo>
                <a:lnTo>
                  <a:pt x="1699879" y="111674"/>
                </a:lnTo>
                <a:lnTo>
                  <a:pt x="1669290" y="77986"/>
                </a:lnTo>
                <a:lnTo>
                  <a:pt x="1629551" y="54947"/>
                </a:lnTo>
                <a:lnTo>
                  <a:pt x="1582991" y="45123"/>
                </a:lnTo>
                <a:lnTo>
                  <a:pt x="643191" y="0"/>
                </a:lnTo>
                <a:close/>
              </a:path>
              <a:path w="1724660" h="1796415">
                <a:moveTo>
                  <a:pt x="1669506" y="306997"/>
                </a:moveTo>
                <a:lnTo>
                  <a:pt x="837857" y="306997"/>
                </a:lnTo>
                <a:lnTo>
                  <a:pt x="1568742" y="342087"/>
                </a:lnTo>
                <a:lnTo>
                  <a:pt x="1616051" y="336753"/>
                </a:lnTo>
                <a:lnTo>
                  <a:pt x="1657812" y="317625"/>
                </a:lnTo>
                <a:lnTo>
                  <a:pt x="1669506" y="306997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5748000" cy="1181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2651" y="4819178"/>
            <a:ext cx="10422696" cy="220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1C1C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37796" y="3861006"/>
            <a:ext cx="11872407" cy="3966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54320" y="10984230"/>
            <a:ext cx="5039360" cy="590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87400" y="10984230"/>
            <a:ext cx="3622040" cy="590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38560" y="10984230"/>
            <a:ext cx="3622040" cy="590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748000" cy="1181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7652615"/>
            <a:ext cx="15748005" cy="41029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" y="9251960"/>
            <a:ext cx="343535" cy="372110"/>
          </a:xfrm>
          <a:custGeom>
            <a:avLst/>
            <a:gdLst/>
            <a:ahLst/>
            <a:cxnLst/>
            <a:rect l="l" t="t" r="r" b="b"/>
            <a:pathLst>
              <a:path w="343535" h="372109">
                <a:moveTo>
                  <a:pt x="193740" y="0"/>
                </a:moveTo>
                <a:lnTo>
                  <a:pt x="146824" y="7908"/>
                </a:lnTo>
                <a:lnTo>
                  <a:pt x="0" y="57717"/>
                </a:lnTo>
                <a:lnTo>
                  <a:pt x="0" y="371661"/>
                </a:lnTo>
                <a:lnTo>
                  <a:pt x="242315" y="289480"/>
                </a:lnTo>
                <a:lnTo>
                  <a:pt x="284382" y="267194"/>
                </a:lnTo>
                <a:lnTo>
                  <a:pt x="316247" y="234091"/>
                </a:lnTo>
                <a:lnTo>
                  <a:pt x="336380" y="193278"/>
                </a:lnTo>
                <a:lnTo>
                  <a:pt x="343251" y="147862"/>
                </a:lnTo>
                <a:lnTo>
                  <a:pt x="335330" y="100948"/>
                </a:lnTo>
                <a:lnTo>
                  <a:pt x="313067" y="58881"/>
                </a:lnTo>
                <a:lnTo>
                  <a:pt x="279973" y="27015"/>
                </a:lnTo>
                <a:lnTo>
                  <a:pt x="239160" y="6878"/>
                </a:lnTo>
                <a:lnTo>
                  <a:pt x="1937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06109" y="9255564"/>
            <a:ext cx="1431290" cy="890269"/>
          </a:xfrm>
          <a:custGeom>
            <a:avLst/>
            <a:gdLst/>
            <a:ahLst/>
            <a:cxnLst/>
            <a:rect l="l" t="t" r="r" b="b"/>
            <a:pathLst>
              <a:path w="1431290" h="890270">
                <a:moveTo>
                  <a:pt x="128015" y="0"/>
                </a:moveTo>
                <a:lnTo>
                  <a:pt x="82426" y="13627"/>
                </a:lnTo>
                <a:lnTo>
                  <a:pt x="44721" y="39861"/>
                </a:lnTo>
                <a:lnTo>
                  <a:pt x="17009" y="75957"/>
                </a:lnTo>
                <a:lnTo>
                  <a:pt x="1399" y="119169"/>
                </a:lnTo>
                <a:lnTo>
                  <a:pt x="0" y="166751"/>
                </a:lnTo>
                <a:lnTo>
                  <a:pt x="1109" y="174388"/>
                </a:lnTo>
                <a:lnTo>
                  <a:pt x="8207" y="212931"/>
                </a:lnTo>
                <a:lnTo>
                  <a:pt x="23713" y="276867"/>
                </a:lnTo>
                <a:lnTo>
                  <a:pt x="35332" y="316245"/>
                </a:lnTo>
                <a:lnTo>
                  <a:pt x="49908" y="359436"/>
                </a:lnTo>
                <a:lnTo>
                  <a:pt x="67728" y="405597"/>
                </a:lnTo>
                <a:lnTo>
                  <a:pt x="89075" y="453881"/>
                </a:lnTo>
                <a:lnTo>
                  <a:pt x="114237" y="503445"/>
                </a:lnTo>
                <a:lnTo>
                  <a:pt x="143498" y="553443"/>
                </a:lnTo>
                <a:lnTo>
                  <a:pt x="177143" y="603032"/>
                </a:lnTo>
                <a:lnTo>
                  <a:pt x="215457" y="651365"/>
                </a:lnTo>
                <a:lnTo>
                  <a:pt x="258727" y="697598"/>
                </a:lnTo>
                <a:lnTo>
                  <a:pt x="307237" y="740887"/>
                </a:lnTo>
                <a:lnTo>
                  <a:pt x="361272" y="780386"/>
                </a:lnTo>
                <a:lnTo>
                  <a:pt x="421119" y="815251"/>
                </a:lnTo>
                <a:lnTo>
                  <a:pt x="463276" y="835051"/>
                </a:lnTo>
                <a:lnTo>
                  <a:pt x="506650" y="851803"/>
                </a:lnTo>
                <a:lnTo>
                  <a:pt x="551230" y="865507"/>
                </a:lnTo>
                <a:lnTo>
                  <a:pt x="597007" y="876164"/>
                </a:lnTo>
                <a:lnTo>
                  <a:pt x="643970" y="883775"/>
                </a:lnTo>
                <a:lnTo>
                  <a:pt x="692108" y="888341"/>
                </a:lnTo>
                <a:lnTo>
                  <a:pt x="741413" y="889863"/>
                </a:lnTo>
                <a:lnTo>
                  <a:pt x="783753" y="888788"/>
                </a:lnTo>
                <a:lnTo>
                  <a:pt x="826903" y="885565"/>
                </a:lnTo>
                <a:lnTo>
                  <a:pt x="870859" y="880193"/>
                </a:lnTo>
                <a:lnTo>
                  <a:pt x="915615" y="872673"/>
                </a:lnTo>
                <a:lnTo>
                  <a:pt x="961166" y="863005"/>
                </a:lnTo>
                <a:lnTo>
                  <a:pt x="1007507" y="851190"/>
                </a:lnTo>
                <a:lnTo>
                  <a:pt x="1054634" y="837229"/>
                </a:lnTo>
                <a:lnTo>
                  <a:pt x="1102541" y="821121"/>
                </a:lnTo>
                <a:lnTo>
                  <a:pt x="1151223" y="802868"/>
                </a:lnTo>
                <a:lnTo>
                  <a:pt x="1200675" y="782469"/>
                </a:lnTo>
                <a:lnTo>
                  <a:pt x="1250893" y="759926"/>
                </a:lnTo>
                <a:lnTo>
                  <a:pt x="1301870" y="735238"/>
                </a:lnTo>
                <a:lnTo>
                  <a:pt x="1353604" y="708406"/>
                </a:lnTo>
                <a:lnTo>
                  <a:pt x="1391461" y="679555"/>
                </a:lnTo>
                <a:lnTo>
                  <a:pt x="1417482" y="641697"/>
                </a:lnTo>
                <a:lnTo>
                  <a:pt x="1430661" y="598143"/>
                </a:lnTo>
                <a:lnTo>
                  <a:pt x="1430581" y="592634"/>
                </a:lnTo>
                <a:lnTo>
                  <a:pt x="748776" y="592634"/>
                </a:lnTo>
                <a:lnTo>
                  <a:pt x="706531" y="591311"/>
                </a:lnTo>
                <a:lnTo>
                  <a:pt x="666208" y="586464"/>
                </a:lnTo>
                <a:lnTo>
                  <a:pt x="627821" y="578092"/>
                </a:lnTo>
                <a:lnTo>
                  <a:pt x="591383" y="566191"/>
                </a:lnTo>
                <a:lnTo>
                  <a:pt x="502231" y="516043"/>
                </a:lnTo>
                <a:lnTo>
                  <a:pt x="455395" y="473764"/>
                </a:lnTo>
                <a:lnTo>
                  <a:pt x="415841" y="426196"/>
                </a:lnTo>
                <a:lnTo>
                  <a:pt x="383013" y="375612"/>
                </a:lnTo>
                <a:lnTo>
                  <a:pt x="356354" y="324285"/>
                </a:lnTo>
                <a:lnTo>
                  <a:pt x="335306" y="274487"/>
                </a:lnTo>
                <a:lnTo>
                  <a:pt x="319314" y="228493"/>
                </a:lnTo>
                <a:lnTo>
                  <a:pt x="307819" y="188574"/>
                </a:lnTo>
                <a:lnTo>
                  <a:pt x="296096" y="136056"/>
                </a:lnTo>
                <a:lnTo>
                  <a:pt x="294754" y="128003"/>
                </a:lnTo>
                <a:lnTo>
                  <a:pt x="281132" y="82422"/>
                </a:lnTo>
                <a:lnTo>
                  <a:pt x="254917" y="44726"/>
                </a:lnTo>
                <a:lnTo>
                  <a:pt x="218839" y="17019"/>
                </a:lnTo>
                <a:lnTo>
                  <a:pt x="175629" y="1409"/>
                </a:lnTo>
                <a:lnTo>
                  <a:pt x="128015" y="0"/>
                </a:lnTo>
                <a:close/>
              </a:path>
              <a:path w="1431290" h="890270">
                <a:moveTo>
                  <a:pt x="1304204" y="430167"/>
                </a:moveTo>
                <a:lnTo>
                  <a:pt x="1258276" y="430827"/>
                </a:lnTo>
                <a:lnTo>
                  <a:pt x="1213294" y="446328"/>
                </a:lnTo>
                <a:lnTo>
                  <a:pt x="1154347" y="476622"/>
                </a:lnTo>
                <a:lnTo>
                  <a:pt x="1097120" y="503445"/>
                </a:lnTo>
                <a:lnTo>
                  <a:pt x="1041872" y="526694"/>
                </a:lnTo>
                <a:lnTo>
                  <a:pt x="988372" y="546468"/>
                </a:lnTo>
                <a:lnTo>
                  <a:pt x="936715" y="562731"/>
                </a:lnTo>
                <a:lnTo>
                  <a:pt x="886913" y="575482"/>
                </a:lnTo>
                <a:lnTo>
                  <a:pt x="838981" y="584717"/>
                </a:lnTo>
                <a:lnTo>
                  <a:pt x="792930" y="590435"/>
                </a:lnTo>
                <a:lnTo>
                  <a:pt x="748776" y="592634"/>
                </a:lnTo>
                <a:lnTo>
                  <a:pt x="1430581" y="592634"/>
                </a:lnTo>
                <a:lnTo>
                  <a:pt x="1429993" y="552211"/>
                </a:lnTo>
                <a:lnTo>
                  <a:pt x="1414475" y="507212"/>
                </a:lnTo>
                <a:lnTo>
                  <a:pt x="1385622" y="469361"/>
                </a:lnTo>
                <a:lnTo>
                  <a:pt x="1347759" y="443346"/>
                </a:lnTo>
                <a:lnTo>
                  <a:pt x="1304204" y="4301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19410" y="2587965"/>
            <a:ext cx="196215" cy="290830"/>
          </a:xfrm>
          <a:custGeom>
            <a:avLst/>
            <a:gdLst/>
            <a:ahLst/>
            <a:cxnLst/>
            <a:rect l="l" t="t" r="r" b="b"/>
            <a:pathLst>
              <a:path w="196215" h="290830">
                <a:moveTo>
                  <a:pt x="71843" y="0"/>
                </a:moveTo>
                <a:lnTo>
                  <a:pt x="0" y="0"/>
                </a:lnTo>
                <a:lnTo>
                  <a:pt x="0" y="290410"/>
                </a:lnTo>
                <a:lnTo>
                  <a:pt x="97535" y="290410"/>
                </a:lnTo>
                <a:lnTo>
                  <a:pt x="116627" y="289431"/>
                </a:lnTo>
                <a:lnTo>
                  <a:pt x="153985" y="278655"/>
                </a:lnTo>
                <a:lnTo>
                  <a:pt x="183446" y="252572"/>
                </a:lnTo>
                <a:lnTo>
                  <a:pt x="187546" y="244259"/>
                </a:lnTo>
                <a:lnTo>
                  <a:pt x="56603" y="244259"/>
                </a:lnTo>
                <a:lnTo>
                  <a:pt x="56603" y="164147"/>
                </a:lnTo>
                <a:lnTo>
                  <a:pt x="183356" y="164147"/>
                </a:lnTo>
                <a:lnTo>
                  <a:pt x="175044" y="153695"/>
                </a:lnTo>
                <a:lnTo>
                  <a:pt x="168688" y="148325"/>
                </a:lnTo>
                <a:lnTo>
                  <a:pt x="160502" y="143079"/>
                </a:lnTo>
                <a:lnTo>
                  <a:pt x="150115" y="138570"/>
                </a:lnTo>
                <a:lnTo>
                  <a:pt x="137159" y="135407"/>
                </a:lnTo>
                <a:lnTo>
                  <a:pt x="145562" y="129922"/>
                </a:lnTo>
                <a:lnTo>
                  <a:pt x="155087" y="120599"/>
                </a:lnTo>
                <a:lnTo>
                  <a:pt x="56603" y="120599"/>
                </a:lnTo>
                <a:lnTo>
                  <a:pt x="56603" y="46151"/>
                </a:lnTo>
                <a:lnTo>
                  <a:pt x="163350" y="46151"/>
                </a:lnTo>
                <a:lnTo>
                  <a:pt x="162683" y="44081"/>
                </a:lnTo>
                <a:lnTo>
                  <a:pt x="124071" y="7715"/>
                </a:lnTo>
                <a:lnTo>
                  <a:pt x="86425" y="285"/>
                </a:lnTo>
                <a:lnTo>
                  <a:pt x="71843" y="0"/>
                </a:lnTo>
                <a:close/>
              </a:path>
              <a:path w="196215" h="290830">
                <a:moveTo>
                  <a:pt x="183356" y="164147"/>
                </a:moveTo>
                <a:lnTo>
                  <a:pt x="77495" y="164147"/>
                </a:lnTo>
                <a:lnTo>
                  <a:pt x="86980" y="164235"/>
                </a:lnTo>
                <a:lnTo>
                  <a:pt x="96875" y="164853"/>
                </a:lnTo>
                <a:lnTo>
                  <a:pt x="133781" y="186023"/>
                </a:lnTo>
                <a:lnTo>
                  <a:pt x="137591" y="202895"/>
                </a:lnTo>
                <a:lnTo>
                  <a:pt x="136761" y="211743"/>
                </a:lnTo>
                <a:lnTo>
                  <a:pt x="109830" y="240771"/>
                </a:lnTo>
                <a:lnTo>
                  <a:pt x="80987" y="244259"/>
                </a:lnTo>
                <a:lnTo>
                  <a:pt x="187546" y="244259"/>
                </a:lnTo>
                <a:lnTo>
                  <a:pt x="191038" y="237180"/>
                </a:lnTo>
                <a:lnTo>
                  <a:pt x="194874" y="221952"/>
                </a:lnTo>
                <a:lnTo>
                  <a:pt x="195935" y="208114"/>
                </a:lnTo>
                <a:lnTo>
                  <a:pt x="195119" y="195509"/>
                </a:lnTo>
                <a:lnTo>
                  <a:pt x="192019" y="181395"/>
                </a:lnTo>
                <a:lnTo>
                  <a:pt x="185653" y="167036"/>
                </a:lnTo>
                <a:lnTo>
                  <a:pt x="183356" y="164147"/>
                </a:lnTo>
                <a:close/>
              </a:path>
              <a:path w="196215" h="290830">
                <a:moveTo>
                  <a:pt x="163350" y="46151"/>
                </a:moveTo>
                <a:lnTo>
                  <a:pt x="73151" y="46151"/>
                </a:lnTo>
                <a:lnTo>
                  <a:pt x="89691" y="48130"/>
                </a:lnTo>
                <a:lnTo>
                  <a:pt x="103579" y="54475"/>
                </a:lnTo>
                <a:lnTo>
                  <a:pt x="113140" y="65798"/>
                </a:lnTo>
                <a:lnTo>
                  <a:pt x="116700" y="82715"/>
                </a:lnTo>
                <a:lnTo>
                  <a:pt x="111051" y="104252"/>
                </a:lnTo>
                <a:lnTo>
                  <a:pt x="97972" y="115539"/>
                </a:lnTo>
                <a:lnTo>
                  <a:pt x="83262" y="119885"/>
                </a:lnTo>
                <a:lnTo>
                  <a:pt x="72720" y="120599"/>
                </a:lnTo>
                <a:lnTo>
                  <a:pt x="155087" y="120599"/>
                </a:lnTo>
                <a:lnTo>
                  <a:pt x="156419" y="119295"/>
                </a:lnTo>
                <a:lnTo>
                  <a:pt x="165810" y="102465"/>
                </a:lnTo>
                <a:lnTo>
                  <a:pt x="169811" y="78371"/>
                </a:lnTo>
                <a:lnTo>
                  <a:pt x="167982" y="60532"/>
                </a:lnTo>
                <a:lnTo>
                  <a:pt x="163350" y="46151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52486" y="2683744"/>
            <a:ext cx="215963" cy="200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93314" y="2689844"/>
            <a:ext cx="188963" cy="1902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27474" y="2683744"/>
            <a:ext cx="215963" cy="200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88639" y="2801604"/>
            <a:ext cx="53340" cy="76200"/>
          </a:xfrm>
          <a:custGeom>
            <a:avLst/>
            <a:gdLst/>
            <a:ahLst/>
            <a:cxnLst/>
            <a:rect l="l" t="t" r="r" b="b"/>
            <a:pathLst>
              <a:path w="53340" h="76200">
                <a:moveTo>
                  <a:pt x="0" y="76200"/>
                </a:moveTo>
                <a:lnTo>
                  <a:pt x="53124" y="76200"/>
                </a:lnTo>
                <a:lnTo>
                  <a:pt x="53124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88639" y="2778744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80263" y="0"/>
                </a:lnTo>
              </a:path>
            </a:pathLst>
          </a:custGeom>
          <a:ln w="45719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88639" y="2689844"/>
            <a:ext cx="53340" cy="66040"/>
          </a:xfrm>
          <a:custGeom>
            <a:avLst/>
            <a:gdLst/>
            <a:ahLst/>
            <a:cxnLst/>
            <a:rect l="l" t="t" r="r" b="b"/>
            <a:pathLst>
              <a:path w="53340" h="66039">
                <a:moveTo>
                  <a:pt x="0" y="66040"/>
                </a:moveTo>
                <a:lnTo>
                  <a:pt x="53124" y="66040"/>
                </a:lnTo>
                <a:lnTo>
                  <a:pt x="53124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15779" y="2801744"/>
            <a:ext cx="53340" cy="76835"/>
          </a:xfrm>
          <a:custGeom>
            <a:avLst/>
            <a:gdLst/>
            <a:ahLst/>
            <a:cxnLst/>
            <a:rect l="l" t="t" r="r" b="b"/>
            <a:pathLst>
              <a:path w="53340" h="76835">
                <a:moveTo>
                  <a:pt x="53124" y="0"/>
                </a:moveTo>
                <a:lnTo>
                  <a:pt x="0" y="0"/>
                </a:lnTo>
                <a:lnTo>
                  <a:pt x="0" y="76631"/>
                </a:lnTo>
                <a:lnTo>
                  <a:pt x="53124" y="76631"/>
                </a:lnTo>
                <a:lnTo>
                  <a:pt x="5312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15779" y="2689844"/>
            <a:ext cx="53340" cy="66675"/>
          </a:xfrm>
          <a:custGeom>
            <a:avLst/>
            <a:gdLst/>
            <a:ahLst/>
            <a:cxnLst/>
            <a:rect l="l" t="t" r="r" b="b"/>
            <a:pathLst>
              <a:path w="53340" h="66675">
                <a:moveTo>
                  <a:pt x="53124" y="0"/>
                </a:moveTo>
                <a:lnTo>
                  <a:pt x="0" y="0"/>
                </a:lnTo>
                <a:lnTo>
                  <a:pt x="0" y="66624"/>
                </a:lnTo>
                <a:lnTo>
                  <a:pt x="53124" y="66624"/>
                </a:lnTo>
                <a:lnTo>
                  <a:pt x="53124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93588" y="2735129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43"/>
                </a:lnTo>
              </a:path>
            </a:pathLst>
          </a:custGeom>
          <a:ln w="53124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14778" y="2712485"/>
            <a:ext cx="158115" cy="0"/>
          </a:xfrm>
          <a:custGeom>
            <a:avLst/>
            <a:gdLst/>
            <a:ahLst/>
            <a:cxnLst/>
            <a:rect l="l" t="t" r="r" b="b"/>
            <a:pathLst>
              <a:path w="158115">
                <a:moveTo>
                  <a:pt x="0" y="0"/>
                </a:moveTo>
                <a:lnTo>
                  <a:pt x="157619" y="0"/>
                </a:lnTo>
              </a:path>
            </a:pathLst>
          </a:custGeom>
          <a:ln w="45288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96818" y="2683749"/>
            <a:ext cx="195935" cy="2007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32620" y="2683746"/>
            <a:ext cx="207645" cy="294640"/>
          </a:xfrm>
          <a:custGeom>
            <a:avLst/>
            <a:gdLst/>
            <a:ahLst/>
            <a:cxnLst/>
            <a:rect l="l" t="t" r="r" b="b"/>
            <a:pathLst>
              <a:path w="207645" h="294639">
                <a:moveTo>
                  <a:pt x="53124" y="6096"/>
                </a:moveTo>
                <a:lnTo>
                  <a:pt x="0" y="6096"/>
                </a:lnTo>
                <a:lnTo>
                  <a:pt x="0" y="294335"/>
                </a:lnTo>
                <a:lnTo>
                  <a:pt x="53124" y="294335"/>
                </a:lnTo>
                <a:lnTo>
                  <a:pt x="53124" y="170243"/>
                </a:lnTo>
                <a:lnTo>
                  <a:pt x="183089" y="170243"/>
                </a:lnTo>
                <a:lnTo>
                  <a:pt x="186859" y="166029"/>
                </a:lnTo>
                <a:lnTo>
                  <a:pt x="194454" y="153695"/>
                </a:lnTo>
                <a:lnTo>
                  <a:pt x="100152" y="153695"/>
                </a:lnTo>
                <a:lnTo>
                  <a:pt x="88699" y="152580"/>
                </a:lnTo>
                <a:lnTo>
                  <a:pt x="52679" y="123710"/>
                </a:lnTo>
                <a:lnTo>
                  <a:pt x="47891" y="100139"/>
                </a:lnTo>
                <a:lnTo>
                  <a:pt x="49027" y="87876"/>
                </a:lnTo>
                <a:lnTo>
                  <a:pt x="73202" y="54003"/>
                </a:lnTo>
                <a:lnTo>
                  <a:pt x="100152" y="47028"/>
                </a:lnTo>
                <a:lnTo>
                  <a:pt x="194512" y="47028"/>
                </a:lnTo>
                <a:lnTo>
                  <a:pt x="189249" y="37567"/>
                </a:lnTo>
                <a:lnTo>
                  <a:pt x="183320" y="30480"/>
                </a:lnTo>
                <a:lnTo>
                  <a:pt x="53124" y="30480"/>
                </a:lnTo>
                <a:lnTo>
                  <a:pt x="53124" y="6096"/>
                </a:lnTo>
                <a:close/>
              </a:path>
              <a:path w="207645" h="294639">
                <a:moveTo>
                  <a:pt x="183089" y="170243"/>
                </a:moveTo>
                <a:lnTo>
                  <a:pt x="53124" y="170243"/>
                </a:lnTo>
                <a:lnTo>
                  <a:pt x="69555" y="186948"/>
                </a:lnTo>
                <a:lnTo>
                  <a:pt x="86315" y="196099"/>
                </a:lnTo>
                <a:lnTo>
                  <a:pt x="101608" y="199941"/>
                </a:lnTo>
                <a:lnTo>
                  <a:pt x="113639" y="200723"/>
                </a:lnTo>
                <a:lnTo>
                  <a:pt x="133374" y="198811"/>
                </a:lnTo>
                <a:lnTo>
                  <a:pt x="150699" y="193594"/>
                </a:lnTo>
                <a:lnTo>
                  <a:pt x="165494" y="185844"/>
                </a:lnTo>
                <a:lnTo>
                  <a:pt x="177634" y="176339"/>
                </a:lnTo>
                <a:lnTo>
                  <a:pt x="183089" y="170243"/>
                </a:lnTo>
                <a:close/>
              </a:path>
              <a:path w="207645" h="294639">
                <a:moveTo>
                  <a:pt x="194512" y="47028"/>
                </a:moveTo>
                <a:lnTo>
                  <a:pt x="100152" y="47028"/>
                </a:lnTo>
                <a:lnTo>
                  <a:pt x="109769" y="47912"/>
                </a:lnTo>
                <a:lnTo>
                  <a:pt x="119351" y="50511"/>
                </a:lnTo>
                <a:lnTo>
                  <a:pt x="148256" y="78862"/>
                </a:lnTo>
                <a:lnTo>
                  <a:pt x="152400" y="100139"/>
                </a:lnTo>
                <a:lnTo>
                  <a:pt x="151403" y="110813"/>
                </a:lnTo>
                <a:lnTo>
                  <a:pt x="129775" y="145069"/>
                </a:lnTo>
                <a:lnTo>
                  <a:pt x="100152" y="153695"/>
                </a:lnTo>
                <a:lnTo>
                  <a:pt x="194454" y="153695"/>
                </a:lnTo>
                <a:lnTo>
                  <a:pt x="196529" y="150326"/>
                </a:lnTo>
                <a:lnTo>
                  <a:pt x="204156" y="128579"/>
                </a:lnTo>
                <a:lnTo>
                  <a:pt x="207251" y="100139"/>
                </a:lnTo>
                <a:lnTo>
                  <a:pt x="204789" y="74603"/>
                </a:lnTo>
                <a:lnTo>
                  <a:pt x="198326" y="53882"/>
                </a:lnTo>
                <a:lnTo>
                  <a:pt x="194512" y="47028"/>
                </a:lnTo>
                <a:close/>
              </a:path>
              <a:path w="207645" h="294639">
                <a:moveTo>
                  <a:pt x="114515" y="0"/>
                </a:moveTo>
                <a:lnTo>
                  <a:pt x="91389" y="3110"/>
                </a:lnTo>
                <a:lnTo>
                  <a:pt x="73856" y="10834"/>
                </a:lnTo>
                <a:lnTo>
                  <a:pt x="61305" y="20761"/>
                </a:lnTo>
                <a:lnTo>
                  <a:pt x="53124" y="30480"/>
                </a:lnTo>
                <a:lnTo>
                  <a:pt x="183320" y="30480"/>
                </a:lnTo>
                <a:lnTo>
                  <a:pt x="144938" y="4627"/>
                </a:lnTo>
                <a:lnTo>
                  <a:pt x="114515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80449" y="2689847"/>
            <a:ext cx="232511" cy="1885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91535" y="3043652"/>
            <a:ext cx="250799" cy="1885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75381" y="3037558"/>
            <a:ext cx="195935" cy="2007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00539" y="3043647"/>
            <a:ext cx="225551" cy="2433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71402" y="3043652"/>
            <a:ext cx="193319" cy="1885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27053" y="3043652"/>
            <a:ext cx="194195" cy="1885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54270" y="3043652"/>
            <a:ext cx="193319" cy="1885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78874" y="2526998"/>
            <a:ext cx="1238885" cy="1238885"/>
          </a:xfrm>
          <a:custGeom>
            <a:avLst/>
            <a:gdLst/>
            <a:ahLst/>
            <a:cxnLst/>
            <a:rect l="l" t="t" r="r" b="b"/>
            <a:pathLst>
              <a:path w="1238884" h="1238885">
                <a:moveTo>
                  <a:pt x="853377" y="773467"/>
                </a:moveTo>
                <a:lnTo>
                  <a:pt x="455568" y="773467"/>
                </a:lnTo>
                <a:lnTo>
                  <a:pt x="455568" y="1130362"/>
                </a:lnTo>
                <a:lnTo>
                  <a:pt x="464063" y="1172448"/>
                </a:lnTo>
                <a:lnTo>
                  <a:pt x="487230" y="1206813"/>
                </a:lnTo>
                <a:lnTo>
                  <a:pt x="521592" y="1229982"/>
                </a:lnTo>
                <a:lnTo>
                  <a:pt x="563670" y="1238477"/>
                </a:lnTo>
                <a:lnTo>
                  <a:pt x="660622" y="1238477"/>
                </a:lnTo>
                <a:lnTo>
                  <a:pt x="702702" y="1229982"/>
                </a:lnTo>
                <a:lnTo>
                  <a:pt x="737068" y="1206813"/>
                </a:lnTo>
                <a:lnTo>
                  <a:pt x="760240" y="1172448"/>
                </a:lnTo>
                <a:lnTo>
                  <a:pt x="768737" y="1130362"/>
                </a:lnTo>
                <a:lnTo>
                  <a:pt x="768737" y="876845"/>
                </a:lnTo>
                <a:lnTo>
                  <a:pt x="777232" y="834759"/>
                </a:lnTo>
                <a:lnTo>
                  <a:pt x="800400" y="800394"/>
                </a:lnTo>
                <a:lnTo>
                  <a:pt x="834761" y="777225"/>
                </a:lnTo>
                <a:lnTo>
                  <a:pt x="853377" y="773467"/>
                </a:lnTo>
                <a:close/>
              </a:path>
              <a:path w="1238884" h="1238885">
                <a:moveTo>
                  <a:pt x="739368" y="0"/>
                </a:moveTo>
                <a:lnTo>
                  <a:pt x="696656" y="41"/>
                </a:lnTo>
                <a:lnTo>
                  <a:pt x="655557" y="13157"/>
                </a:lnTo>
                <a:lnTo>
                  <a:pt x="619322" y="39343"/>
                </a:lnTo>
                <a:lnTo>
                  <a:pt x="594098" y="73700"/>
                </a:lnTo>
                <a:lnTo>
                  <a:pt x="580714" y="112610"/>
                </a:lnTo>
                <a:lnTo>
                  <a:pt x="580611" y="122489"/>
                </a:lnTo>
                <a:lnTo>
                  <a:pt x="580302" y="132366"/>
                </a:lnTo>
                <a:lnTo>
                  <a:pt x="573022" y="197504"/>
                </a:lnTo>
                <a:lnTo>
                  <a:pt x="562552" y="242255"/>
                </a:lnTo>
                <a:lnTo>
                  <a:pt x="547653" y="285993"/>
                </a:lnTo>
                <a:lnTo>
                  <a:pt x="528326" y="328366"/>
                </a:lnTo>
                <a:lnTo>
                  <a:pt x="504569" y="369020"/>
                </a:lnTo>
                <a:lnTo>
                  <a:pt x="476384" y="407603"/>
                </a:lnTo>
                <a:lnTo>
                  <a:pt x="443769" y="443762"/>
                </a:lnTo>
                <a:lnTo>
                  <a:pt x="407610" y="476377"/>
                </a:lnTo>
                <a:lnTo>
                  <a:pt x="369025" y="504562"/>
                </a:lnTo>
                <a:lnTo>
                  <a:pt x="328369" y="528319"/>
                </a:lnTo>
                <a:lnTo>
                  <a:pt x="285995" y="547646"/>
                </a:lnTo>
                <a:lnTo>
                  <a:pt x="242256" y="562545"/>
                </a:lnTo>
                <a:lnTo>
                  <a:pt x="197507" y="573014"/>
                </a:lnTo>
                <a:lnTo>
                  <a:pt x="152101" y="579055"/>
                </a:lnTo>
                <a:lnTo>
                  <a:pt x="112604" y="580719"/>
                </a:lnTo>
                <a:lnTo>
                  <a:pt x="92762" y="585925"/>
                </a:lnTo>
                <a:lnTo>
                  <a:pt x="55779" y="605227"/>
                </a:lnTo>
                <a:lnTo>
                  <a:pt x="13153" y="655561"/>
                </a:lnTo>
                <a:lnTo>
                  <a:pt x="39" y="696657"/>
                </a:lnTo>
                <a:lnTo>
                  <a:pt x="0" y="739365"/>
                </a:lnTo>
                <a:lnTo>
                  <a:pt x="13035" y="780436"/>
                </a:lnTo>
                <a:lnTo>
                  <a:pt x="39147" y="816621"/>
                </a:lnTo>
                <a:lnTo>
                  <a:pt x="80275" y="845084"/>
                </a:lnTo>
                <a:lnTo>
                  <a:pt x="127070" y="856982"/>
                </a:lnTo>
                <a:lnTo>
                  <a:pt x="135221" y="856784"/>
                </a:lnTo>
                <a:lnTo>
                  <a:pt x="210547" y="850681"/>
                </a:lnTo>
                <a:lnTo>
                  <a:pt x="261069" y="842211"/>
                </a:lnTo>
                <a:lnTo>
                  <a:pt x="311021" y="830245"/>
                </a:lnTo>
                <a:lnTo>
                  <a:pt x="360215" y="814794"/>
                </a:lnTo>
                <a:lnTo>
                  <a:pt x="408460" y="795865"/>
                </a:lnTo>
                <a:lnTo>
                  <a:pt x="455568" y="773467"/>
                </a:lnTo>
                <a:lnTo>
                  <a:pt x="853377" y="773467"/>
                </a:lnTo>
                <a:lnTo>
                  <a:pt x="876839" y="768730"/>
                </a:lnTo>
                <a:lnTo>
                  <a:pt x="1130370" y="768730"/>
                </a:lnTo>
                <a:lnTo>
                  <a:pt x="1172455" y="760234"/>
                </a:lnTo>
                <a:lnTo>
                  <a:pt x="1206820" y="737066"/>
                </a:lnTo>
                <a:lnTo>
                  <a:pt x="1229989" y="702700"/>
                </a:lnTo>
                <a:lnTo>
                  <a:pt x="1238485" y="660615"/>
                </a:lnTo>
                <a:lnTo>
                  <a:pt x="1238485" y="563676"/>
                </a:lnTo>
                <a:lnTo>
                  <a:pt x="1229989" y="521590"/>
                </a:lnTo>
                <a:lnTo>
                  <a:pt x="1206820" y="487225"/>
                </a:lnTo>
                <a:lnTo>
                  <a:pt x="1172455" y="464056"/>
                </a:lnTo>
                <a:lnTo>
                  <a:pt x="1130370" y="455560"/>
                </a:lnTo>
                <a:lnTo>
                  <a:pt x="773474" y="455560"/>
                </a:lnTo>
                <a:lnTo>
                  <a:pt x="795868" y="408458"/>
                </a:lnTo>
                <a:lnTo>
                  <a:pt x="814796" y="360216"/>
                </a:lnTo>
                <a:lnTo>
                  <a:pt x="830248" y="311025"/>
                </a:lnTo>
                <a:lnTo>
                  <a:pt x="842215" y="261074"/>
                </a:lnTo>
                <a:lnTo>
                  <a:pt x="850687" y="210552"/>
                </a:lnTo>
                <a:lnTo>
                  <a:pt x="855656" y="159650"/>
                </a:lnTo>
                <a:lnTo>
                  <a:pt x="856989" y="127062"/>
                </a:lnTo>
                <a:lnTo>
                  <a:pt x="853108" y="103248"/>
                </a:lnTo>
                <a:lnTo>
                  <a:pt x="845086" y="80274"/>
                </a:lnTo>
                <a:lnTo>
                  <a:pt x="832926" y="58716"/>
                </a:lnTo>
                <a:lnTo>
                  <a:pt x="816629" y="39153"/>
                </a:lnTo>
                <a:lnTo>
                  <a:pt x="780442" y="13035"/>
                </a:lnTo>
                <a:lnTo>
                  <a:pt x="739368" y="0"/>
                </a:lnTo>
                <a:close/>
              </a:path>
            </a:pathLst>
          </a:custGeom>
          <a:solidFill>
            <a:srgbClr val="C6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43485" y="2573775"/>
            <a:ext cx="156210" cy="15622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25686" y="2791580"/>
            <a:ext cx="156197" cy="15622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678859" y="3368777"/>
            <a:ext cx="1553210" cy="3530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60"/>
              </a:spcBef>
            </a:pPr>
            <a:r>
              <a:rPr sz="1050" spc="40" dirty="0">
                <a:solidFill>
                  <a:srgbClr val="808184"/>
                </a:solidFill>
                <a:latin typeface="Calibri"/>
                <a:cs typeface="Calibri"/>
              </a:rPr>
              <a:t>Bcepoccnnckoe  </a:t>
            </a:r>
            <a:r>
              <a:rPr sz="1050" spc="70" dirty="0">
                <a:solidFill>
                  <a:srgbClr val="808184"/>
                </a:solidFill>
                <a:latin typeface="Calibri"/>
                <a:cs typeface="Calibri"/>
              </a:rPr>
              <a:t>o6yectbehhoe</a:t>
            </a:r>
            <a:r>
              <a:rPr sz="1050" spc="-60" dirty="0">
                <a:solidFill>
                  <a:srgbClr val="808184"/>
                </a:solidFill>
                <a:latin typeface="Calibri"/>
                <a:cs typeface="Calibri"/>
              </a:rPr>
              <a:t> </a:t>
            </a:r>
            <a:r>
              <a:rPr sz="1050" spc="20" dirty="0">
                <a:solidFill>
                  <a:srgbClr val="808184"/>
                </a:solidFill>
                <a:latin typeface="Calibri"/>
                <a:cs typeface="Calibri"/>
              </a:rPr>
              <a:t>gbnmehne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242032" y="2346629"/>
            <a:ext cx="1729892" cy="16805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079527" y="2560172"/>
            <a:ext cx="1038225" cy="779145"/>
          </a:xfrm>
          <a:custGeom>
            <a:avLst/>
            <a:gdLst/>
            <a:ahLst/>
            <a:cxnLst/>
            <a:rect l="l" t="t" r="r" b="b"/>
            <a:pathLst>
              <a:path w="1038225" h="779145">
                <a:moveTo>
                  <a:pt x="1037869" y="0"/>
                </a:moveTo>
                <a:lnTo>
                  <a:pt x="473798" y="0"/>
                </a:lnTo>
                <a:lnTo>
                  <a:pt x="432495" y="6420"/>
                </a:lnTo>
                <a:lnTo>
                  <a:pt x="395858" y="24572"/>
                </a:lnTo>
                <a:lnTo>
                  <a:pt x="366271" y="52790"/>
                </a:lnTo>
                <a:lnTo>
                  <a:pt x="346113" y="89408"/>
                </a:lnTo>
                <a:lnTo>
                  <a:pt x="127571" y="689851"/>
                </a:lnTo>
                <a:lnTo>
                  <a:pt x="107379" y="726362"/>
                </a:lnTo>
                <a:lnTo>
                  <a:pt x="77811" y="754495"/>
                </a:lnTo>
                <a:lnTo>
                  <a:pt x="41230" y="772591"/>
                </a:lnTo>
                <a:lnTo>
                  <a:pt x="0" y="778992"/>
                </a:lnTo>
                <a:lnTo>
                  <a:pt x="564070" y="778992"/>
                </a:lnTo>
                <a:lnTo>
                  <a:pt x="605374" y="772571"/>
                </a:lnTo>
                <a:lnTo>
                  <a:pt x="642010" y="754419"/>
                </a:lnTo>
                <a:lnTo>
                  <a:pt x="671598" y="726202"/>
                </a:lnTo>
                <a:lnTo>
                  <a:pt x="691756" y="689584"/>
                </a:lnTo>
                <a:lnTo>
                  <a:pt x="910310" y="89103"/>
                </a:lnTo>
                <a:lnTo>
                  <a:pt x="930507" y="52608"/>
                </a:lnTo>
                <a:lnTo>
                  <a:pt x="960073" y="24487"/>
                </a:lnTo>
                <a:lnTo>
                  <a:pt x="996648" y="6398"/>
                </a:lnTo>
                <a:lnTo>
                  <a:pt x="1037869" y="0"/>
                </a:lnTo>
                <a:close/>
              </a:path>
            </a:pathLst>
          </a:custGeom>
          <a:solidFill>
            <a:srgbClr val="D4AC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898684" y="2355612"/>
            <a:ext cx="847725" cy="636270"/>
          </a:xfrm>
          <a:custGeom>
            <a:avLst/>
            <a:gdLst/>
            <a:ahLst/>
            <a:cxnLst/>
            <a:rect l="l" t="t" r="r" b="b"/>
            <a:pathLst>
              <a:path w="847725" h="636269">
                <a:moveTo>
                  <a:pt x="847636" y="0"/>
                </a:moveTo>
                <a:lnTo>
                  <a:pt x="386956" y="0"/>
                </a:lnTo>
                <a:lnTo>
                  <a:pt x="353220" y="5243"/>
                </a:lnTo>
                <a:lnTo>
                  <a:pt x="323299" y="20066"/>
                </a:lnTo>
                <a:lnTo>
                  <a:pt x="299132" y="43108"/>
                </a:lnTo>
                <a:lnTo>
                  <a:pt x="282663" y="73012"/>
                </a:lnTo>
                <a:lnTo>
                  <a:pt x="104190" y="563384"/>
                </a:lnTo>
                <a:lnTo>
                  <a:pt x="87703" y="593208"/>
                </a:lnTo>
                <a:lnTo>
                  <a:pt x="63553" y="616186"/>
                </a:lnTo>
                <a:lnTo>
                  <a:pt x="33674" y="630966"/>
                </a:lnTo>
                <a:lnTo>
                  <a:pt x="0" y="636193"/>
                </a:lnTo>
                <a:lnTo>
                  <a:pt x="357212" y="636193"/>
                </a:lnTo>
                <a:lnTo>
                  <a:pt x="487057" y="279450"/>
                </a:lnTo>
                <a:lnTo>
                  <a:pt x="507127" y="240292"/>
                </a:lnTo>
                <a:lnTo>
                  <a:pt x="535573" y="207820"/>
                </a:lnTo>
                <a:lnTo>
                  <a:pt x="570743" y="183193"/>
                </a:lnTo>
                <a:lnTo>
                  <a:pt x="610985" y="167568"/>
                </a:lnTo>
                <a:lnTo>
                  <a:pt x="654646" y="162102"/>
                </a:lnTo>
                <a:lnTo>
                  <a:pt x="710946" y="162102"/>
                </a:lnTo>
                <a:lnTo>
                  <a:pt x="743458" y="72771"/>
                </a:lnTo>
                <a:lnTo>
                  <a:pt x="759948" y="42964"/>
                </a:lnTo>
                <a:lnTo>
                  <a:pt x="784093" y="19997"/>
                </a:lnTo>
                <a:lnTo>
                  <a:pt x="813965" y="5225"/>
                </a:lnTo>
                <a:lnTo>
                  <a:pt x="847636" y="0"/>
                </a:lnTo>
                <a:close/>
              </a:path>
            </a:pathLst>
          </a:custGeom>
          <a:solidFill>
            <a:srgbClr val="E4D2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135675" y="2804367"/>
            <a:ext cx="232956" cy="19577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404406" y="2804360"/>
            <a:ext cx="203492" cy="19978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650906" y="2922731"/>
            <a:ext cx="43815" cy="77470"/>
          </a:xfrm>
          <a:custGeom>
            <a:avLst/>
            <a:gdLst/>
            <a:ahLst/>
            <a:cxnLst/>
            <a:rect l="l" t="t" r="r" b="b"/>
            <a:pathLst>
              <a:path w="43815" h="77469">
                <a:moveTo>
                  <a:pt x="0" y="77469"/>
                </a:moveTo>
                <a:lnTo>
                  <a:pt x="43218" y="77469"/>
                </a:lnTo>
                <a:lnTo>
                  <a:pt x="43218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3A3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650906" y="2903046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294" y="0"/>
                </a:lnTo>
              </a:path>
            </a:pathLst>
          </a:custGeom>
          <a:ln w="39370">
            <a:solidFill>
              <a:srgbClr val="3A3A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650906" y="2808431"/>
            <a:ext cx="43815" cy="74930"/>
          </a:xfrm>
          <a:custGeom>
            <a:avLst/>
            <a:gdLst/>
            <a:ahLst/>
            <a:cxnLst/>
            <a:rect l="l" t="t" r="r" b="b"/>
            <a:pathLst>
              <a:path w="43815" h="74930">
                <a:moveTo>
                  <a:pt x="0" y="74929"/>
                </a:moveTo>
                <a:lnTo>
                  <a:pt x="43218" y="74929"/>
                </a:lnTo>
                <a:lnTo>
                  <a:pt x="43218" y="0"/>
                </a:lnTo>
                <a:lnTo>
                  <a:pt x="0" y="0"/>
                </a:lnTo>
                <a:lnTo>
                  <a:pt x="0" y="74929"/>
                </a:lnTo>
                <a:close/>
              </a:path>
            </a:pathLst>
          </a:custGeom>
          <a:solidFill>
            <a:srgbClr val="3A3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777982" y="2923162"/>
            <a:ext cx="43815" cy="77470"/>
          </a:xfrm>
          <a:custGeom>
            <a:avLst/>
            <a:gdLst/>
            <a:ahLst/>
            <a:cxnLst/>
            <a:rect l="l" t="t" r="r" b="b"/>
            <a:pathLst>
              <a:path w="43815" h="77469">
                <a:moveTo>
                  <a:pt x="43218" y="0"/>
                </a:moveTo>
                <a:lnTo>
                  <a:pt x="0" y="0"/>
                </a:lnTo>
                <a:lnTo>
                  <a:pt x="0" y="76974"/>
                </a:lnTo>
                <a:lnTo>
                  <a:pt x="43218" y="76974"/>
                </a:lnTo>
                <a:lnTo>
                  <a:pt x="43218" y="0"/>
                </a:lnTo>
                <a:close/>
              </a:path>
            </a:pathLst>
          </a:custGeom>
          <a:solidFill>
            <a:srgbClr val="3A3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777982" y="2808367"/>
            <a:ext cx="43815" cy="75565"/>
          </a:xfrm>
          <a:custGeom>
            <a:avLst/>
            <a:gdLst/>
            <a:ahLst/>
            <a:cxnLst/>
            <a:rect l="l" t="t" r="r" b="b"/>
            <a:pathLst>
              <a:path w="43815" h="75564">
                <a:moveTo>
                  <a:pt x="43218" y="0"/>
                </a:moveTo>
                <a:lnTo>
                  <a:pt x="0" y="0"/>
                </a:lnTo>
                <a:lnTo>
                  <a:pt x="0" y="74993"/>
                </a:lnTo>
                <a:lnTo>
                  <a:pt x="43218" y="74993"/>
                </a:lnTo>
                <a:lnTo>
                  <a:pt x="43218" y="0"/>
                </a:lnTo>
                <a:close/>
              </a:path>
            </a:pathLst>
          </a:custGeom>
          <a:solidFill>
            <a:srgbClr val="3A3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860958" y="2808367"/>
            <a:ext cx="217220" cy="2318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167010" y="3191351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43218">
            <a:solidFill>
              <a:srgbClr val="3A3A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145401" y="3171666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7716" y="0"/>
                </a:lnTo>
              </a:path>
            </a:pathLst>
          </a:custGeom>
          <a:ln w="39370">
            <a:solidFill>
              <a:srgbClr val="3A3A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291509" y="3191783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1968"/>
                </a:lnTo>
              </a:path>
            </a:pathLst>
          </a:custGeom>
          <a:ln w="43218">
            <a:solidFill>
              <a:srgbClr val="3A3A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366122" y="3152011"/>
            <a:ext cx="161696" cy="1917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568148" y="3324630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247" y="0"/>
                </a:lnTo>
              </a:path>
            </a:pathLst>
          </a:custGeom>
          <a:ln w="39370">
            <a:solidFill>
              <a:srgbClr val="3A3A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568148" y="3264305"/>
            <a:ext cx="42545" cy="40640"/>
          </a:xfrm>
          <a:custGeom>
            <a:avLst/>
            <a:gdLst/>
            <a:ahLst/>
            <a:cxnLst/>
            <a:rect l="l" t="t" r="r" b="b"/>
            <a:pathLst>
              <a:path w="42545" h="40639">
                <a:moveTo>
                  <a:pt x="0" y="40640"/>
                </a:moveTo>
                <a:lnTo>
                  <a:pt x="42354" y="40640"/>
                </a:lnTo>
                <a:lnTo>
                  <a:pt x="42354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3A3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568148" y="3245255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5">
                <a:moveTo>
                  <a:pt x="0" y="0"/>
                </a:moveTo>
                <a:lnTo>
                  <a:pt x="132499" y="0"/>
                </a:lnTo>
              </a:path>
            </a:pathLst>
          </a:custGeom>
          <a:ln w="38100">
            <a:solidFill>
              <a:srgbClr val="3A3A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568148" y="3190645"/>
            <a:ext cx="42545" cy="35560"/>
          </a:xfrm>
          <a:custGeom>
            <a:avLst/>
            <a:gdLst/>
            <a:ahLst/>
            <a:cxnLst/>
            <a:rect l="l" t="t" r="r" b="b"/>
            <a:pathLst>
              <a:path w="42545" h="35560">
                <a:moveTo>
                  <a:pt x="0" y="35560"/>
                </a:moveTo>
                <a:lnTo>
                  <a:pt x="42354" y="35560"/>
                </a:lnTo>
                <a:lnTo>
                  <a:pt x="42354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</a:pathLst>
          </a:custGeom>
          <a:solidFill>
            <a:srgbClr val="3A3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568148" y="3171595"/>
            <a:ext cx="143510" cy="0"/>
          </a:xfrm>
          <a:custGeom>
            <a:avLst/>
            <a:gdLst/>
            <a:ahLst/>
            <a:cxnLst/>
            <a:rect l="l" t="t" r="r" b="b"/>
            <a:pathLst>
              <a:path w="143509">
                <a:moveTo>
                  <a:pt x="0" y="0"/>
                </a:moveTo>
                <a:lnTo>
                  <a:pt x="143382" y="0"/>
                </a:lnTo>
              </a:path>
            </a:pathLst>
          </a:custGeom>
          <a:ln w="38100">
            <a:solidFill>
              <a:srgbClr val="3A3A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752704" y="3148001"/>
            <a:ext cx="165709" cy="19975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961255" y="3152007"/>
            <a:ext cx="172859" cy="19174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173879" y="3152005"/>
            <a:ext cx="217220" cy="23182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431693" y="3324630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247" y="0"/>
                </a:lnTo>
              </a:path>
            </a:pathLst>
          </a:custGeom>
          <a:ln w="39370">
            <a:solidFill>
              <a:srgbClr val="3A3A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1693" y="3264305"/>
            <a:ext cx="42545" cy="40640"/>
          </a:xfrm>
          <a:custGeom>
            <a:avLst/>
            <a:gdLst/>
            <a:ahLst/>
            <a:cxnLst/>
            <a:rect l="l" t="t" r="r" b="b"/>
            <a:pathLst>
              <a:path w="42545" h="40639">
                <a:moveTo>
                  <a:pt x="0" y="40640"/>
                </a:moveTo>
                <a:lnTo>
                  <a:pt x="42354" y="40640"/>
                </a:lnTo>
                <a:lnTo>
                  <a:pt x="42354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3A3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1693" y="3245255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5">
                <a:moveTo>
                  <a:pt x="0" y="0"/>
                </a:moveTo>
                <a:lnTo>
                  <a:pt x="132511" y="0"/>
                </a:lnTo>
              </a:path>
            </a:pathLst>
          </a:custGeom>
          <a:ln w="38100">
            <a:solidFill>
              <a:srgbClr val="3A3A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431693" y="3190645"/>
            <a:ext cx="42545" cy="35560"/>
          </a:xfrm>
          <a:custGeom>
            <a:avLst/>
            <a:gdLst/>
            <a:ahLst/>
            <a:cxnLst/>
            <a:rect l="l" t="t" r="r" b="b"/>
            <a:pathLst>
              <a:path w="42545" h="35560">
                <a:moveTo>
                  <a:pt x="0" y="35560"/>
                </a:moveTo>
                <a:lnTo>
                  <a:pt x="42354" y="35560"/>
                </a:lnTo>
                <a:lnTo>
                  <a:pt x="42354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</a:pathLst>
          </a:custGeom>
          <a:solidFill>
            <a:srgbClr val="3A3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431693" y="3171595"/>
            <a:ext cx="143510" cy="0"/>
          </a:xfrm>
          <a:custGeom>
            <a:avLst/>
            <a:gdLst/>
            <a:ahLst/>
            <a:cxnLst/>
            <a:rect l="l" t="t" r="r" b="b"/>
            <a:pathLst>
              <a:path w="143509">
                <a:moveTo>
                  <a:pt x="0" y="0"/>
                </a:moveTo>
                <a:lnTo>
                  <a:pt x="143395" y="0"/>
                </a:lnTo>
              </a:path>
            </a:pathLst>
          </a:custGeom>
          <a:ln w="38100">
            <a:solidFill>
              <a:srgbClr val="3A3A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625701" y="3266368"/>
            <a:ext cx="43815" cy="77470"/>
          </a:xfrm>
          <a:custGeom>
            <a:avLst/>
            <a:gdLst/>
            <a:ahLst/>
            <a:cxnLst/>
            <a:rect l="l" t="t" r="r" b="b"/>
            <a:pathLst>
              <a:path w="43815" h="77470">
                <a:moveTo>
                  <a:pt x="0" y="77469"/>
                </a:moveTo>
                <a:lnTo>
                  <a:pt x="43218" y="77469"/>
                </a:lnTo>
                <a:lnTo>
                  <a:pt x="43218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3A3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625701" y="3246683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294" y="0"/>
                </a:lnTo>
              </a:path>
            </a:pathLst>
          </a:custGeom>
          <a:ln w="39370">
            <a:solidFill>
              <a:srgbClr val="3A3A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625701" y="3152068"/>
            <a:ext cx="43815" cy="74930"/>
          </a:xfrm>
          <a:custGeom>
            <a:avLst/>
            <a:gdLst/>
            <a:ahLst/>
            <a:cxnLst/>
            <a:rect l="l" t="t" r="r" b="b"/>
            <a:pathLst>
              <a:path w="43815" h="74930">
                <a:moveTo>
                  <a:pt x="0" y="74929"/>
                </a:moveTo>
                <a:lnTo>
                  <a:pt x="43218" y="74929"/>
                </a:lnTo>
                <a:lnTo>
                  <a:pt x="43218" y="0"/>
                </a:lnTo>
                <a:lnTo>
                  <a:pt x="0" y="0"/>
                </a:lnTo>
                <a:lnTo>
                  <a:pt x="0" y="74929"/>
                </a:lnTo>
                <a:close/>
              </a:path>
            </a:pathLst>
          </a:custGeom>
          <a:solidFill>
            <a:srgbClr val="3A3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752777" y="3266775"/>
            <a:ext cx="43815" cy="77470"/>
          </a:xfrm>
          <a:custGeom>
            <a:avLst/>
            <a:gdLst/>
            <a:ahLst/>
            <a:cxnLst/>
            <a:rect l="l" t="t" r="r" b="b"/>
            <a:pathLst>
              <a:path w="43815" h="77470">
                <a:moveTo>
                  <a:pt x="43218" y="0"/>
                </a:moveTo>
                <a:lnTo>
                  <a:pt x="0" y="0"/>
                </a:lnTo>
                <a:lnTo>
                  <a:pt x="0" y="76974"/>
                </a:lnTo>
                <a:lnTo>
                  <a:pt x="43218" y="76974"/>
                </a:lnTo>
                <a:lnTo>
                  <a:pt x="43218" y="0"/>
                </a:lnTo>
                <a:close/>
              </a:path>
            </a:pathLst>
          </a:custGeom>
          <a:solidFill>
            <a:srgbClr val="3A3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752777" y="3152005"/>
            <a:ext cx="43815" cy="75565"/>
          </a:xfrm>
          <a:custGeom>
            <a:avLst/>
            <a:gdLst/>
            <a:ahLst/>
            <a:cxnLst/>
            <a:rect l="l" t="t" r="r" b="b"/>
            <a:pathLst>
              <a:path w="43815" h="75564">
                <a:moveTo>
                  <a:pt x="43218" y="0"/>
                </a:moveTo>
                <a:lnTo>
                  <a:pt x="0" y="0"/>
                </a:lnTo>
                <a:lnTo>
                  <a:pt x="0" y="74993"/>
                </a:lnTo>
                <a:lnTo>
                  <a:pt x="43218" y="74993"/>
                </a:lnTo>
                <a:lnTo>
                  <a:pt x="43218" y="0"/>
                </a:lnTo>
                <a:close/>
              </a:path>
            </a:pathLst>
          </a:custGeom>
          <a:solidFill>
            <a:srgbClr val="3A3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922474" y="3190925"/>
            <a:ext cx="0" cy="153035"/>
          </a:xfrm>
          <a:custGeom>
            <a:avLst/>
            <a:gdLst/>
            <a:ahLst/>
            <a:cxnLst/>
            <a:rect l="l" t="t" r="r" b="b"/>
            <a:pathLst>
              <a:path h="153035">
                <a:moveTo>
                  <a:pt x="0" y="0"/>
                </a:moveTo>
                <a:lnTo>
                  <a:pt x="0" y="152831"/>
                </a:lnTo>
              </a:path>
            </a:pathLst>
          </a:custGeom>
          <a:ln w="42646">
            <a:solidFill>
              <a:srgbClr val="3A3A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835606" y="3171469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735" y="0"/>
                </a:lnTo>
              </a:path>
            </a:pathLst>
          </a:custGeom>
          <a:ln w="38912">
            <a:solidFill>
              <a:srgbClr val="3A3A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037638" y="3147997"/>
            <a:ext cx="183451" cy="19975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260837" y="3152007"/>
            <a:ext cx="177152" cy="19174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477034" y="3152007"/>
            <a:ext cx="172872" cy="19174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688082" y="3152013"/>
            <a:ext cx="198920" cy="19174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166867" y="3534563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42925">
            <a:solidFill>
              <a:srgbClr val="3A3A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145404" y="3514878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5">
                <a:moveTo>
                  <a:pt x="0" y="0"/>
                </a:moveTo>
                <a:lnTo>
                  <a:pt x="145097" y="0"/>
                </a:lnTo>
              </a:path>
            </a:pathLst>
          </a:custGeom>
          <a:ln w="39370">
            <a:solidFill>
              <a:srgbClr val="3A3A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329247" y="3495366"/>
            <a:ext cx="380456" cy="19202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748744" y="3609982"/>
            <a:ext cx="43815" cy="77470"/>
          </a:xfrm>
          <a:custGeom>
            <a:avLst/>
            <a:gdLst/>
            <a:ahLst/>
            <a:cxnLst/>
            <a:rect l="l" t="t" r="r" b="b"/>
            <a:pathLst>
              <a:path w="43815" h="77470">
                <a:moveTo>
                  <a:pt x="0" y="77469"/>
                </a:moveTo>
                <a:lnTo>
                  <a:pt x="43218" y="77469"/>
                </a:lnTo>
                <a:lnTo>
                  <a:pt x="43218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3A3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748744" y="3590297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294" y="0"/>
                </a:lnTo>
              </a:path>
            </a:pathLst>
          </a:custGeom>
          <a:ln w="39370">
            <a:solidFill>
              <a:srgbClr val="3A3A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748744" y="3495682"/>
            <a:ext cx="43815" cy="74930"/>
          </a:xfrm>
          <a:custGeom>
            <a:avLst/>
            <a:gdLst/>
            <a:ahLst/>
            <a:cxnLst/>
            <a:rect l="l" t="t" r="r" b="b"/>
            <a:pathLst>
              <a:path w="43815" h="74929">
                <a:moveTo>
                  <a:pt x="0" y="74929"/>
                </a:moveTo>
                <a:lnTo>
                  <a:pt x="43218" y="74929"/>
                </a:lnTo>
                <a:lnTo>
                  <a:pt x="43218" y="0"/>
                </a:lnTo>
                <a:lnTo>
                  <a:pt x="0" y="0"/>
                </a:lnTo>
                <a:lnTo>
                  <a:pt x="0" y="74929"/>
                </a:lnTo>
                <a:close/>
              </a:path>
            </a:pathLst>
          </a:custGeom>
          <a:solidFill>
            <a:srgbClr val="3A3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875820" y="3610388"/>
            <a:ext cx="43815" cy="77470"/>
          </a:xfrm>
          <a:custGeom>
            <a:avLst/>
            <a:gdLst/>
            <a:ahLst/>
            <a:cxnLst/>
            <a:rect l="l" t="t" r="r" b="b"/>
            <a:pathLst>
              <a:path w="43815" h="77470">
                <a:moveTo>
                  <a:pt x="43218" y="0"/>
                </a:moveTo>
                <a:lnTo>
                  <a:pt x="0" y="0"/>
                </a:lnTo>
                <a:lnTo>
                  <a:pt x="0" y="77000"/>
                </a:lnTo>
                <a:lnTo>
                  <a:pt x="43218" y="77000"/>
                </a:lnTo>
                <a:lnTo>
                  <a:pt x="43218" y="0"/>
                </a:lnTo>
                <a:close/>
              </a:path>
            </a:pathLst>
          </a:custGeom>
          <a:solidFill>
            <a:srgbClr val="3A3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875820" y="3495644"/>
            <a:ext cx="43815" cy="75565"/>
          </a:xfrm>
          <a:custGeom>
            <a:avLst/>
            <a:gdLst/>
            <a:ahLst/>
            <a:cxnLst/>
            <a:rect l="l" t="t" r="r" b="b"/>
            <a:pathLst>
              <a:path w="43815" h="75564">
                <a:moveTo>
                  <a:pt x="43218" y="0"/>
                </a:moveTo>
                <a:lnTo>
                  <a:pt x="0" y="0"/>
                </a:lnTo>
                <a:lnTo>
                  <a:pt x="0" y="74968"/>
                </a:lnTo>
                <a:lnTo>
                  <a:pt x="43218" y="74968"/>
                </a:lnTo>
                <a:lnTo>
                  <a:pt x="43218" y="0"/>
                </a:lnTo>
                <a:close/>
              </a:path>
            </a:pathLst>
          </a:custGeom>
          <a:solidFill>
            <a:srgbClr val="3A3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045505" y="3534563"/>
            <a:ext cx="0" cy="153035"/>
          </a:xfrm>
          <a:custGeom>
            <a:avLst/>
            <a:gdLst/>
            <a:ahLst/>
            <a:cxnLst/>
            <a:rect l="l" t="t" r="r" b="b"/>
            <a:pathLst>
              <a:path h="153035">
                <a:moveTo>
                  <a:pt x="0" y="0"/>
                </a:moveTo>
                <a:lnTo>
                  <a:pt x="0" y="152831"/>
                </a:lnTo>
              </a:path>
            </a:pathLst>
          </a:custGeom>
          <a:ln w="42646">
            <a:solidFill>
              <a:srgbClr val="3A3A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958637" y="3515107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735" y="0"/>
                </a:lnTo>
              </a:path>
            </a:pathLst>
          </a:custGeom>
          <a:ln w="38912">
            <a:solidFill>
              <a:srgbClr val="3A3A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160674" y="3491637"/>
            <a:ext cx="203492" cy="19975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407163" y="3495650"/>
            <a:ext cx="163702" cy="19174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4112360" y="10482385"/>
            <a:ext cx="8020267" cy="1033616"/>
          </a:xfrm>
          <a:prstGeom prst="rect">
            <a:avLst/>
          </a:prstGeom>
          <a:solidFill>
            <a:srgbClr val="C62027"/>
          </a:solidFill>
        </p:spPr>
        <p:txBody>
          <a:bodyPr vert="horz" wrap="square" lIns="0" tIns="185420" rIns="0" bIns="0" rtlCol="0">
            <a:spAutoFit/>
          </a:bodyPr>
          <a:lstStyle/>
          <a:p>
            <a:pPr marL="1285875" marR="1304290" indent="426720" algn="ctr">
              <a:lnSpc>
                <a:spcPts val="3300"/>
              </a:lnSpc>
              <a:spcBef>
                <a:spcPts val="1460"/>
              </a:spcBef>
            </a:pPr>
            <a:r>
              <a:rPr lang="ru-RU" sz="3250" b="1" dirty="0" smtClean="0">
                <a:solidFill>
                  <a:schemeClr val="bg1"/>
                </a:solidFill>
                <a:cs typeface="Arial"/>
              </a:rPr>
              <a:t>СИНДРОМ ЗАВИСИМОСТИ ОТ НАРКОТИЧЕСКИХ ВЕЩЕСТВ</a:t>
            </a:r>
            <a:endParaRPr sz="325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631722" y="5067292"/>
            <a:ext cx="125661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КАРТА МЕДИЦИНСКОЙ ПРОФИЛАКТИКИ СОЦИАЛЬНО ЗНАЧИМЫХ ЗАБОЛЕВАНИЙ В РОССИИ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2"/>
          <p:cNvSpPr/>
          <p:nvPr/>
        </p:nvSpPr>
        <p:spPr>
          <a:xfrm>
            <a:off x="0" y="0"/>
            <a:ext cx="15748000" cy="1181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183522" y="316445"/>
            <a:ext cx="564515" cy="591820"/>
          </a:xfrm>
          <a:custGeom>
            <a:avLst/>
            <a:gdLst/>
            <a:ahLst/>
            <a:cxnLst/>
            <a:rect l="l" t="t" r="r" b="b"/>
            <a:pathLst>
              <a:path w="564515" h="591819">
                <a:moveTo>
                  <a:pt x="148512" y="0"/>
                </a:moveTo>
                <a:lnTo>
                  <a:pt x="78141" y="17627"/>
                </a:lnTo>
                <a:lnTo>
                  <a:pt x="23201" y="68478"/>
                </a:lnTo>
                <a:lnTo>
                  <a:pt x="4242" y="112121"/>
                </a:lnTo>
                <a:lnTo>
                  <a:pt x="0" y="157859"/>
                </a:lnTo>
                <a:lnTo>
                  <a:pt x="9732" y="202310"/>
                </a:lnTo>
                <a:lnTo>
                  <a:pt x="32698" y="242093"/>
                </a:lnTo>
                <a:lnTo>
                  <a:pt x="68159" y="273824"/>
                </a:lnTo>
                <a:lnTo>
                  <a:pt x="564475" y="591807"/>
                </a:lnTo>
                <a:lnTo>
                  <a:pt x="564475" y="238734"/>
                </a:lnTo>
                <a:lnTo>
                  <a:pt x="228560" y="23520"/>
                </a:lnTo>
                <a:lnTo>
                  <a:pt x="189522" y="5788"/>
                </a:lnTo>
                <a:lnTo>
                  <a:pt x="148512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56854" y="0"/>
            <a:ext cx="1291590" cy="1362710"/>
          </a:xfrm>
          <a:custGeom>
            <a:avLst/>
            <a:gdLst/>
            <a:ahLst/>
            <a:cxnLst/>
            <a:rect l="l" t="t" r="r" b="b"/>
            <a:pathLst>
              <a:path w="1291590" h="1362710">
                <a:moveTo>
                  <a:pt x="298234" y="0"/>
                </a:moveTo>
                <a:lnTo>
                  <a:pt x="0" y="0"/>
                </a:lnTo>
                <a:lnTo>
                  <a:pt x="63258" y="796150"/>
                </a:lnTo>
                <a:lnTo>
                  <a:pt x="71711" y="835093"/>
                </a:lnTo>
                <a:lnTo>
                  <a:pt x="89819" y="869830"/>
                </a:lnTo>
                <a:lnTo>
                  <a:pt x="116363" y="898636"/>
                </a:lnTo>
                <a:lnTo>
                  <a:pt x="150126" y="919784"/>
                </a:lnTo>
                <a:lnTo>
                  <a:pt x="1100391" y="1350124"/>
                </a:lnTo>
                <a:lnTo>
                  <a:pt x="1143814" y="1362305"/>
                </a:lnTo>
                <a:lnTo>
                  <a:pt x="1187339" y="1361105"/>
                </a:lnTo>
                <a:lnTo>
                  <a:pt x="1228228" y="1347563"/>
                </a:lnTo>
                <a:lnTo>
                  <a:pt x="1263743" y="1322720"/>
                </a:lnTo>
                <a:lnTo>
                  <a:pt x="1291145" y="1287614"/>
                </a:lnTo>
                <a:lnTo>
                  <a:pt x="1291145" y="1141920"/>
                </a:lnTo>
                <a:lnTo>
                  <a:pt x="1262729" y="1105690"/>
                </a:lnTo>
                <a:lnTo>
                  <a:pt x="1223035" y="1079271"/>
                </a:lnTo>
                <a:lnTo>
                  <a:pt x="352666" y="685139"/>
                </a:lnTo>
                <a:lnTo>
                  <a:pt x="298234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19170" y="2"/>
            <a:ext cx="1464945" cy="1808480"/>
          </a:xfrm>
          <a:custGeom>
            <a:avLst/>
            <a:gdLst/>
            <a:ahLst/>
            <a:cxnLst/>
            <a:rect l="l" t="t" r="r" b="b"/>
            <a:pathLst>
              <a:path w="1464944" h="1808480">
                <a:moveTo>
                  <a:pt x="325503" y="0"/>
                </a:moveTo>
                <a:lnTo>
                  <a:pt x="22964" y="0"/>
                </a:lnTo>
                <a:lnTo>
                  <a:pt x="18459" y="28738"/>
                </a:lnTo>
                <a:lnTo>
                  <a:pt x="10129" y="94018"/>
                </a:lnTo>
                <a:lnTo>
                  <a:pt x="3666" y="168786"/>
                </a:lnTo>
                <a:lnTo>
                  <a:pt x="1496" y="209385"/>
                </a:lnTo>
                <a:lnTo>
                  <a:pt x="226" y="251943"/>
                </a:lnTo>
                <a:lnTo>
                  <a:pt x="0" y="296325"/>
                </a:lnTo>
                <a:lnTo>
                  <a:pt x="961" y="342391"/>
                </a:lnTo>
                <a:lnTo>
                  <a:pt x="3256" y="390006"/>
                </a:lnTo>
                <a:lnTo>
                  <a:pt x="7027" y="439031"/>
                </a:lnTo>
                <a:lnTo>
                  <a:pt x="12419" y="489329"/>
                </a:lnTo>
                <a:lnTo>
                  <a:pt x="19577" y="540763"/>
                </a:lnTo>
                <a:lnTo>
                  <a:pt x="28644" y="593196"/>
                </a:lnTo>
                <a:lnTo>
                  <a:pt x="39765" y="646490"/>
                </a:lnTo>
                <a:lnTo>
                  <a:pt x="53084" y="700508"/>
                </a:lnTo>
                <a:lnTo>
                  <a:pt x="68746" y="755113"/>
                </a:lnTo>
                <a:lnTo>
                  <a:pt x="86894" y="810167"/>
                </a:lnTo>
                <a:lnTo>
                  <a:pt x="107673" y="865533"/>
                </a:lnTo>
                <a:lnTo>
                  <a:pt x="131227" y="921073"/>
                </a:lnTo>
                <a:lnTo>
                  <a:pt x="157701" y="976651"/>
                </a:lnTo>
                <a:lnTo>
                  <a:pt x="187238" y="1032129"/>
                </a:lnTo>
                <a:lnTo>
                  <a:pt x="210089" y="1071293"/>
                </a:lnTo>
                <a:lnTo>
                  <a:pt x="234153" y="1109613"/>
                </a:lnTo>
                <a:lnTo>
                  <a:pt x="259428" y="1147088"/>
                </a:lnTo>
                <a:lnTo>
                  <a:pt x="285911" y="1183714"/>
                </a:lnTo>
                <a:lnTo>
                  <a:pt x="313600" y="1219491"/>
                </a:lnTo>
                <a:lnTo>
                  <a:pt x="342491" y="1254415"/>
                </a:lnTo>
                <a:lnTo>
                  <a:pt x="372583" y="1288486"/>
                </a:lnTo>
                <a:lnTo>
                  <a:pt x="403871" y="1321700"/>
                </a:lnTo>
                <a:lnTo>
                  <a:pt x="436354" y="1354057"/>
                </a:lnTo>
                <a:lnTo>
                  <a:pt x="470029" y="1385554"/>
                </a:lnTo>
                <a:lnTo>
                  <a:pt x="504892" y="1416189"/>
                </a:lnTo>
                <a:lnTo>
                  <a:pt x="540941" y="1445960"/>
                </a:lnTo>
                <a:lnTo>
                  <a:pt x="578173" y="1474866"/>
                </a:lnTo>
                <a:lnTo>
                  <a:pt x="616586" y="1502903"/>
                </a:lnTo>
                <a:lnTo>
                  <a:pt x="656176" y="1530071"/>
                </a:lnTo>
                <a:lnTo>
                  <a:pt x="696941" y="1556367"/>
                </a:lnTo>
                <a:lnTo>
                  <a:pt x="738878" y="1581790"/>
                </a:lnTo>
                <a:lnTo>
                  <a:pt x="781984" y="1606337"/>
                </a:lnTo>
                <a:lnTo>
                  <a:pt x="826256" y="1630006"/>
                </a:lnTo>
                <a:lnTo>
                  <a:pt x="871692" y="1652795"/>
                </a:lnTo>
                <a:lnTo>
                  <a:pt x="918289" y="1674703"/>
                </a:lnTo>
                <a:lnTo>
                  <a:pt x="966044" y="1695728"/>
                </a:lnTo>
                <a:lnTo>
                  <a:pt x="1014953" y="1715867"/>
                </a:lnTo>
                <a:lnTo>
                  <a:pt x="1065016" y="1735118"/>
                </a:lnTo>
                <a:lnTo>
                  <a:pt x="1116228" y="1753480"/>
                </a:lnTo>
                <a:lnTo>
                  <a:pt x="1168587" y="1770950"/>
                </a:lnTo>
                <a:lnTo>
                  <a:pt x="1222089" y="1787527"/>
                </a:lnTo>
                <a:lnTo>
                  <a:pt x="1276733" y="1803209"/>
                </a:lnTo>
                <a:lnTo>
                  <a:pt x="1324038" y="1808404"/>
                </a:lnTo>
                <a:lnTo>
                  <a:pt x="1368983" y="1798917"/>
                </a:lnTo>
                <a:lnTo>
                  <a:pt x="1408558" y="1776458"/>
                </a:lnTo>
                <a:lnTo>
                  <a:pt x="1439751" y="1742737"/>
                </a:lnTo>
                <a:lnTo>
                  <a:pt x="1459550" y="1699463"/>
                </a:lnTo>
                <a:lnTo>
                  <a:pt x="1464743" y="1652158"/>
                </a:lnTo>
                <a:lnTo>
                  <a:pt x="1455249" y="1607212"/>
                </a:lnTo>
                <a:lnTo>
                  <a:pt x="1432783" y="1567635"/>
                </a:lnTo>
                <a:lnTo>
                  <a:pt x="1399055" y="1536439"/>
                </a:lnTo>
                <a:lnTo>
                  <a:pt x="1355778" y="1516634"/>
                </a:lnTo>
                <a:lnTo>
                  <a:pt x="1299816" y="1500473"/>
                </a:lnTo>
                <a:lnTo>
                  <a:pt x="1245323" y="1483282"/>
                </a:lnTo>
                <a:lnTo>
                  <a:pt x="1192305" y="1465063"/>
                </a:lnTo>
                <a:lnTo>
                  <a:pt x="1140766" y="1445819"/>
                </a:lnTo>
                <a:lnTo>
                  <a:pt x="1090709" y="1425554"/>
                </a:lnTo>
                <a:lnTo>
                  <a:pt x="1042139" y="1404269"/>
                </a:lnTo>
                <a:lnTo>
                  <a:pt x="995061" y="1381968"/>
                </a:lnTo>
                <a:lnTo>
                  <a:pt x="949477" y="1358654"/>
                </a:lnTo>
                <a:lnTo>
                  <a:pt x="905393" y="1334330"/>
                </a:lnTo>
                <a:lnTo>
                  <a:pt x="862813" y="1308998"/>
                </a:lnTo>
                <a:lnTo>
                  <a:pt x="821740" y="1282661"/>
                </a:lnTo>
                <a:lnTo>
                  <a:pt x="782180" y="1255323"/>
                </a:lnTo>
                <a:lnTo>
                  <a:pt x="744136" y="1226986"/>
                </a:lnTo>
                <a:lnTo>
                  <a:pt x="707612" y="1197653"/>
                </a:lnTo>
                <a:lnTo>
                  <a:pt x="672613" y="1167327"/>
                </a:lnTo>
                <a:lnTo>
                  <a:pt x="639142" y="1136010"/>
                </a:lnTo>
                <a:lnTo>
                  <a:pt x="607205" y="1103707"/>
                </a:lnTo>
                <a:lnTo>
                  <a:pt x="576805" y="1070419"/>
                </a:lnTo>
                <a:lnTo>
                  <a:pt x="547946" y="1036150"/>
                </a:lnTo>
                <a:lnTo>
                  <a:pt x="520632" y="1000902"/>
                </a:lnTo>
                <a:lnTo>
                  <a:pt x="494869" y="964679"/>
                </a:lnTo>
                <a:lnTo>
                  <a:pt x="470659" y="927483"/>
                </a:lnTo>
                <a:lnTo>
                  <a:pt x="448008" y="889317"/>
                </a:lnTo>
                <a:lnTo>
                  <a:pt x="417418" y="831165"/>
                </a:lnTo>
                <a:lnTo>
                  <a:pt x="391013" y="772701"/>
                </a:lnTo>
                <a:lnTo>
                  <a:pt x="368527" y="714203"/>
                </a:lnTo>
                <a:lnTo>
                  <a:pt x="349695" y="655948"/>
                </a:lnTo>
                <a:lnTo>
                  <a:pt x="334253" y="598214"/>
                </a:lnTo>
                <a:lnTo>
                  <a:pt x="321935" y="541278"/>
                </a:lnTo>
                <a:lnTo>
                  <a:pt x="312475" y="485418"/>
                </a:lnTo>
                <a:lnTo>
                  <a:pt x="305610" y="430911"/>
                </a:lnTo>
                <a:lnTo>
                  <a:pt x="301074" y="378034"/>
                </a:lnTo>
                <a:lnTo>
                  <a:pt x="298602" y="327066"/>
                </a:lnTo>
                <a:lnTo>
                  <a:pt x="297929" y="278283"/>
                </a:lnTo>
                <a:lnTo>
                  <a:pt x="298790" y="231964"/>
                </a:lnTo>
                <a:lnTo>
                  <a:pt x="300920" y="188385"/>
                </a:lnTo>
                <a:lnTo>
                  <a:pt x="304054" y="147824"/>
                </a:lnTo>
                <a:lnTo>
                  <a:pt x="312272" y="76865"/>
                </a:lnTo>
                <a:lnTo>
                  <a:pt x="321326" y="21309"/>
                </a:lnTo>
                <a:lnTo>
                  <a:pt x="32550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25653" y="3"/>
            <a:ext cx="1453515" cy="664210"/>
          </a:xfrm>
          <a:custGeom>
            <a:avLst/>
            <a:gdLst/>
            <a:ahLst/>
            <a:cxnLst/>
            <a:rect l="l" t="t" r="r" b="b"/>
            <a:pathLst>
              <a:path w="1453515" h="664210">
                <a:moveTo>
                  <a:pt x="374459" y="0"/>
                </a:moveTo>
                <a:lnTo>
                  <a:pt x="0" y="0"/>
                </a:lnTo>
                <a:lnTo>
                  <a:pt x="25985" y="40728"/>
                </a:lnTo>
                <a:lnTo>
                  <a:pt x="53655" y="80331"/>
                </a:lnTo>
                <a:lnTo>
                  <a:pt x="83000" y="118796"/>
                </a:lnTo>
                <a:lnTo>
                  <a:pt x="114009" y="156111"/>
                </a:lnTo>
                <a:lnTo>
                  <a:pt x="146670" y="192263"/>
                </a:lnTo>
                <a:lnTo>
                  <a:pt x="180975" y="227239"/>
                </a:lnTo>
                <a:lnTo>
                  <a:pt x="216911" y="261028"/>
                </a:lnTo>
                <a:lnTo>
                  <a:pt x="254469" y="293617"/>
                </a:lnTo>
                <a:lnTo>
                  <a:pt x="293638" y="324993"/>
                </a:lnTo>
                <a:lnTo>
                  <a:pt x="334407" y="355144"/>
                </a:lnTo>
                <a:lnTo>
                  <a:pt x="376765" y="384057"/>
                </a:lnTo>
                <a:lnTo>
                  <a:pt x="420702" y="411720"/>
                </a:lnTo>
                <a:lnTo>
                  <a:pt x="466208" y="438120"/>
                </a:lnTo>
                <a:lnTo>
                  <a:pt x="513271" y="463246"/>
                </a:lnTo>
                <a:lnTo>
                  <a:pt x="561882" y="487083"/>
                </a:lnTo>
                <a:lnTo>
                  <a:pt x="612029" y="509621"/>
                </a:lnTo>
                <a:lnTo>
                  <a:pt x="663701" y="530847"/>
                </a:lnTo>
                <a:lnTo>
                  <a:pt x="738419" y="558254"/>
                </a:lnTo>
                <a:lnTo>
                  <a:pt x="811489" y="581625"/>
                </a:lnTo>
                <a:lnTo>
                  <a:pt x="882199" y="601279"/>
                </a:lnTo>
                <a:lnTo>
                  <a:pt x="949835" y="617540"/>
                </a:lnTo>
                <a:lnTo>
                  <a:pt x="1013685" y="630728"/>
                </a:lnTo>
                <a:lnTo>
                  <a:pt x="1073037" y="641164"/>
                </a:lnTo>
                <a:lnTo>
                  <a:pt x="1127176" y="649172"/>
                </a:lnTo>
                <a:lnTo>
                  <a:pt x="1175389" y="655070"/>
                </a:lnTo>
                <a:lnTo>
                  <a:pt x="1216965" y="659183"/>
                </a:lnTo>
                <a:lnTo>
                  <a:pt x="1277350" y="663334"/>
                </a:lnTo>
                <a:lnTo>
                  <a:pt x="1302626" y="664197"/>
                </a:lnTo>
                <a:lnTo>
                  <a:pt x="1349629" y="657234"/>
                </a:lnTo>
                <a:lnTo>
                  <a:pt x="1390628" y="636700"/>
                </a:lnTo>
                <a:lnTo>
                  <a:pt x="1423164" y="605002"/>
                </a:lnTo>
                <a:lnTo>
                  <a:pt x="1444780" y="564547"/>
                </a:lnTo>
                <a:lnTo>
                  <a:pt x="1453019" y="517740"/>
                </a:lnTo>
                <a:lnTo>
                  <a:pt x="1446120" y="470712"/>
                </a:lnTo>
                <a:lnTo>
                  <a:pt x="1425626" y="429637"/>
                </a:lnTo>
                <a:lnTo>
                  <a:pt x="1393949" y="396998"/>
                </a:lnTo>
                <a:lnTo>
                  <a:pt x="1353500" y="375272"/>
                </a:lnTo>
                <a:lnTo>
                  <a:pt x="1306690" y="366941"/>
                </a:lnTo>
                <a:lnTo>
                  <a:pt x="1299703" y="366713"/>
                </a:lnTo>
                <a:lnTo>
                  <a:pt x="1280925" y="365766"/>
                </a:lnTo>
                <a:lnTo>
                  <a:pt x="1212438" y="359925"/>
                </a:lnTo>
                <a:lnTo>
                  <a:pt x="1164950" y="354135"/>
                </a:lnTo>
                <a:lnTo>
                  <a:pt x="1110114" y="345836"/>
                </a:lnTo>
                <a:lnTo>
                  <a:pt x="1049041" y="334579"/>
                </a:lnTo>
                <a:lnTo>
                  <a:pt x="982841" y="319918"/>
                </a:lnTo>
                <a:lnTo>
                  <a:pt x="912626" y="301404"/>
                </a:lnTo>
                <a:lnTo>
                  <a:pt x="839505" y="278590"/>
                </a:lnTo>
                <a:lnTo>
                  <a:pt x="764590" y="251028"/>
                </a:lnTo>
                <a:lnTo>
                  <a:pt x="712614" y="229114"/>
                </a:lnTo>
                <a:lnTo>
                  <a:pt x="662798" y="205685"/>
                </a:lnTo>
                <a:lnTo>
                  <a:pt x="615140" y="180751"/>
                </a:lnTo>
                <a:lnTo>
                  <a:pt x="569640" y="154319"/>
                </a:lnTo>
                <a:lnTo>
                  <a:pt x="526296" y="126398"/>
                </a:lnTo>
                <a:lnTo>
                  <a:pt x="485107" y="96997"/>
                </a:lnTo>
                <a:lnTo>
                  <a:pt x="446072" y="66125"/>
                </a:lnTo>
                <a:lnTo>
                  <a:pt x="409189" y="33789"/>
                </a:lnTo>
                <a:lnTo>
                  <a:pt x="374459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06034" y="2"/>
            <a:ext cx="604520" cy="1057275"/>
          </a:xfrm>
          <a:custGeom>
            <a:avLst/>
            <a:gdLst/>
            <a:ahLst/>
            <a:cxnLst/>
            <a:rect l="l" t="t" r="r" b="b"/>
            <a:pathLst>
              <a:path w="604520" h="1057275">
                <a:moveTo>
                  <a:pt x="313016" y="0"/>
                </a:moveTo>
                <a:lnTo>
                  <a:pt x="0" y="0"/>
                </a:lnTo>
                <a:lnTo>
                  <a:pt x="314363" y="954570"/>
                </a:lnTo>
                <a:lnTo>
                  <a:pt x="336266" y="996831"/>
                </a:lnTo>
                <a:lnTo>
                  <a:pt x="369075" y="1028989"/>
                </a:lnTo>
                <a:lnTo>
                  <a:pt x="409704" y="1049487"/>
                </a:lnTo>
                <a:lnTo>
                  <a:pt x="455068" y="1056767"/>
                </a:lnTo>
                <a:lnTo>
                  <a:pt x="502081" y="1049274"/>
                </a:lnTo>
                <a:lnTo>
                  <a:pt x="544332" y="1027383"/>
                </a:lnTo>
                <a:lnTo>
                  <a:pt x="576485" y="994575"/>
                </a:lnTo>
                <a:lnTo>
                  <a:pt x="596980" y="953943"/>
                </a:lnTo>
                <a:lnTo>
                  <a:pt x="604259" y="908580"/>
                </a:lnTo>
                <a:lnTo>
                  <a:pt x="596760" y="861580"/>
                </a:lnTo>
                <a:lnTo>
                  <a:pt x="313016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038663" y="0"/>
            <a:ext cx="484505" cy="339725"/>
          </a:xfrm>
          <a:custGeom>
            <a:avLst/>
            <a:gdLst/>
            <a:ahLst/>
            <a:cxnLst/>
            <a:rect l="l" t="t" r="r" b="b"/>
            <a:pathLst>
              <a:path w="484505" h="339725">
                <a:moveTo>
                  <a:pt x="484492" y="0"/>
                </a:moveTo>
                <a:lnTo>
                  <a:pt x="0" y="0"/>
                </a:lnTo>
                <a:lnTo>
                  <a:pt x="64935" y="231813"/>
                </a:lnTo>
                <a:lnTo>
                  <a:pt x="83046" y="272116"/>
                </a:lnTo>
                <a:lnTo>
                  <a:pt x="111505" y="304720"/>
                </a:lnTo>
                <a:lnTo>
                  <a:pt x="148138" y="327757"/>
                </a:lnTo>
                <a:lnTo>
                  <a:pt x="190766" y="339356"/>
                </a:lnTo>
                <a:lnTo>
                  <a:pt x="234907" y="337944"/>
                </a:lnTo>
                <a:lnTo>
                  <a:pt x="275875" y="324013"/>
                </a:lnTo>
                <a:lnTo>
                  <a:pt x="311110" y="298878"/>
                </a:lnTo>
                <a:lnTo>
                  <a:pt x="338048" y="263855"/>
                </a:lnTo>
                <a:lnTo>
                  <a:pt x="484492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16735" y="0"/>
            <a:ext cx="641350" cy="524510"/>
          </a:xfrm>
          <a:custGeom>
            <a:avLst/>
            <a:gdLst/>
            <a:ahLst/>
            <a:cxnLst/>
            <a:rect l="l" t="t" r="r" b="b"/>
            <a:pathLst>
              <a:path w="641350" h="524510">
                <a:moveTo>
                  <a:pt x="640847" y="0"/>
                </a:moveTo>
                <a:lnTo>
                  <a:pt x="258882" y="0"/>
                </a:lnTo>
                <a:lnTo>
                  <a:pt x="31235" y="282448"/>
                </a:lnTo>
                <a:lnTo>
                  <a:pt x="0" y="353244"/>
                </a:lnTo>
                <a:lnTo>
                  <a:pt x="1053" y="403899"/>
                </a:lnTo>
                <a:lnTo>
                  <a:pt x="19119" y="451537"/>
                </a:lnTo>
                <a:lnTo>
                  <a:pt x="53688" y="491388"/>
                </a:lnTo>
                <a:lnTo>
                  <a:pt x="94970" y="514951"/>
                </a:lnTo>
                <a:lnTo>
                  <a:pt x="139970" y="524137"/>
                </a:lnTo>
                <a:lnTo>
                  <a:pt x="185222" y="519298"/>
                </a:lnTo>
                <a:lnTo>
                  <a:pt x="227259" y="500784"/>
                </a:lnTo>
                <a:lnTo>
                  <a:pt x="262616" y="468947"/>
                </a:lnTo>
                <a:lnTo>
                  <a:pt x="640847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" y="10902746"/>
            <a:ext cx="564515" cy="591820"/>
          </a:xfrm>
          <a:custGeom>
            <a:avLst/>
            <a:gdLst/>
            <a:ahLst/>
            <a:cxnLst/>
            <a:rect l="l" t="t" r="r" b="b"/>
            <a:pathLst>
              <a:path w="564515" h="591820">
                <a:moveTo>
                  <a:pt x="0" y="0"/>
                </a:moveTo>
                <a:lnTo>
                  <a:pt x="0" y="353072"/>
                </a:lnTo>
                <a:lnTo>
                  <a:pt x="335914" y="568286"/>
                </a:lnTo>
                <a:lnTo>
                  <a:pt x="355032" y="578680"/>
                </a:lnTo>
                <a:lnTo>
                  <a:pt x="374953" y="586019"/>
                </a:lnTo>
                <a:lnTo>
                  <a:pt x="395367" y="590371"/>
                </a:lnTo>
                <a:lnTo>
                  <a:pt x="415963" y="591807"/>
                </a:lnTo>
                <a:lnTo>
                  <a:pt x="452203" y="587336"/>
                </a:lnTo>
                <a:lnTo>
                  <a:pt x="516598" y="552716"/>
                </a:lnTo>
                <a:lnTo>
                  <a:pt x="541274" y="523328"/>
                </a:lnTo>
                <a:lnTo>
                  <a:pt x="560231" y="479685"/>
                </a:lnTo>
                <a:lnTo>
                  <a:pt x="564471" y="433947"/>
                </a:lnTo>
                <a:lnTo>
                  <a:pt x="554737" y="389496"/>
                </a:lnTo>
                <a:lnTo>
                  <a:pt x="531771" y="349714"/>
                </a:lnTo>
                <a:lnTo>
                  <a:pt x="496316" y="317982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0448698"/>
            <a:ext cx="1291590" cy="1362710"/>
          </a:xfrm>
          <a:custGeom>
            <a:avLst/>
            <a:gdLst/>
            <a:ahLst/>
            <a:cxnLst/>
            <a:rect l="l" t="t" r="r" b="b"/>
            <a:pathLst>
              <a:path w="1291590" h="1362709">
                <a:moveTo>
                  <a:pt x="147326" y="0"/>
                </a:moveTo>
                <a:lnTo>
                  <a:pt x="103800" y="1199"/>
                </a:lnTo>
                <a:lnTo>
                  <a:pt x="62913" y="14741"/>
                </a:lnTo>
                <a:lnTo>
                  <a:pt x="27401" y="39584"/>
                </a:lnTo>
                <a:lnTo>
                  <a:pt x="0" y="74690"/>
                </a:lnTo>
                <a:lnTo>
                  <a:pt x="0" y="220384"/>
                </a:lnTo>
                <a:lnTo>
                  <a:pt x="28416" y="256614"/>
                </a:lnTo>
                <a:lnTo>
                  <a:pt x="68110" y="283033"/>
                </a:lnTo>
                <a:lnTo>
                  <a:pt x="938479" y="677165"/>
                </a:lnTo>
                <a:lnTo>
                  <a:pt x="992911" y="1362305"/>
                </a:lnTo>
                <a:lnTo>
                  <a:pt x="1291145" y="1362305"/>
                </a:lnTo>
                <a:lnTo>
                  <a:pt x="1227886" y="566154"/>
                </a:lnTo>
                <a:lnTo>
                  <a:pt x="1219433" y="527211"/>
                </a:lnTo>
                <a:lnTo>
                  <a:pt x="1201326" y="492474"/>
                </a:lnTo>
                <a:lnTo>
                  <a:pt x="1174781" y="463668"/>
                </a:lnTo>
                <a:lnTo>
                  <a:pt x="1141018" y="442520"/>
                </a:lnTo>
                <a:lnTo>
                  <a:pt x="190753" y="12180"/>
                </a:lnTo>
                <a:lnTo>
                  <a:pt x="147326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4086" y="10002594"/>
            <a:ext cx="1464945" cy="1808480"/>
          </a:xfrm>
          <a:custGeom>
            <a:avLst/>
            <a:gdLst/>
            <a:ahLst/>
            <a:cxnLst/>
            <a:rect l="l" t="t" r="r" b="b"/>
            <a:pathLst>
              <a:path w="1464945" h="1808479">
                <a:moveTo>
                  <a:pt x="140704" y="0"/>
                </a:moveTo>
                <a:lnTo>
                  <a:pt x="95759" y="9486"/>
                </a:lnTo>
                <a:lnTo>
                  <a:pt x="56184" y="31946"/>
                </a:lnTo>
                <a:lnTo>
                  <a:pt x="24991" y="65667"/>
                </a:lnTo>
                <a:lnTo>
                  <a:pt x="5192" y="108941"/>
                </a:lnTo>
                <a:lnTo>
                  <a:pt x="0" y="156246"/>
                </a:lnTo>
                <a:lnTo>
                  <a:pt x="9493" y="201192"/>
                </a:lnTo>
                <a:lnTo>
                  <a:pt x="31959" y="240768"/>
                </a:lnTo>
                <a:lnTo>
                  <a:pt x="65687" y="271965"/>
                </a:lnTo>
                <a:lnTo>
                  <a:pt x="108964" y="291770"/>
                </a:lnTo>
                <a:lnTo>
                  <a:pt x="164926" y="307931"/>
                </a:lnTo>
                <a:lnTo>
                  <a:pt x="219419" y="325122"/>
                </a:lnTo>
                <a:lnTo>
                  <a:pt x="272437" y="343341"/>
                </a:lnTo>
                <a:lnTo>
                  <a:pt x="323976" y="362584"/>
                </a:lnTo>
                <a:lnTo>
                  <a:pt x="374033" y="382850"/>
                </a:lnTo>
                <a:lnTo>
                  <a:pt x="422603" y="404135"/>
                </a:lnTo>
                <a:lnTo>
                  <a:pt x="469681" y="426436"/>
                </a:lnTo>
                <a:lnTo>
                  <a:pt x="515265" y="449750"/>
                </a:lnTo>
                <a:lnTo>
                  <a:pt x="559349" y="474074"/>
                </a:lnTo>
                <a:lnTo>
                  <a:pt x="601929" y="499406"/>
                </a:lnTo>
                <a:lnTo>
                  <a:pt x="643002" y="525743"/>
                </a:lnTo>
                <a:lnTo>
                  <a:pt x="682562" y="553081"/>
                </a:lnTo>
                <a:lnTo>
                  <a:pt x="720606" y="581418"/>
                </a:lnTo>
                <a:lnTo>
                  <a:pt x="757130" y="610751"/>
                </a:lnTo>
                <a:lnTo>
                  <a:pt x="792129" y="641077"/>
                </a:lnTo>
                <a:lnTo>
                  <a:pt x="825600" y="672393"/>
                </a:lnTo>
                <a:lnTo>
                  <a:pt x="857537" y="704697"/>
                </a:lnTo>
                <a:lnTo>
                  <a:pt x="887938" y="737984"/>
                </a:lnTo>
                <a:lnTo>
                  <a:pt x="916796" y="772254"/>
                </a:lnTo>
                <a:lnTo>
                  <a:pt x="944110" y="807501"/>
                </a:lnTo>
                <a:lnTo>
                  <a:pt x="969873" y="843725"/>
                </a:lnTo>
                <a:lnTo>
                  <a:pt x="994083" y="880921"/>
                </a:lnTo>
                <a:lnTo>
                  <a:pt x="1016734" y="919087"/>
                </a:lnTo>
                <a:lnTo>
                  <a:pt x="1047324" y="977239"/>
                </a:lnTo>
                <a:lnTo>
                  <a:pt x="1073729" y="1035703"/>
                </a:lnTo>
                <a:lnTo>
                  <a:pt x="1096215" y="1094201"/>
                </a:lnTo>
                <a:lnTo>
                  <a:pt x="1115047" y="1152456"/>
                </a:lnTo>
                <a:lnTo>
                  <a:pt x="1130489" y="1210190"/>
                </a:lnTo>
                <a:lnTo>
                  <a:pt x="1142807" y="1267126"/>
                </a:lnTo>
                <a:lnTo>
                  <a:pt x="1152267" y="1322986"/>
                </a:lnTo>
                <a:lnTo>
                  <a:pt x="1159132" y="1377493"/>
                </a:lnTo>
                <a:lnTo>
                  <a:pt x="1163668" y="1430370"/>
                </a:lnTo>
                <a:lnTo>
                  <a:pt x="1166140" y="1481338"/>
                </a:lnTo>
                <a:lnTo>
                  <a:pt x="1166813" y="1530120"/>
                </a:lnTo>
                <a:lnTo>
                  <a:pt x="1165952" y="1576440"/>
                </a:lnTo>
                <a:lnTo>
                  <a:pt x="1163822" y="1620019"/>
                </a:lnTo>
                <a:lnTo>
                  <a:pt x="1160688" y="1660580"/>
                </a:lnTo>
                <a:lnTo>
                  <a:pt x="1152470" y="1731539"/>
                </a:lnTo>
                <a:lnTo>
                  <a:pt x="1143416" y="1787095"/>
                </a:lnTo>
                <a:lnTo>
                  <a:pt x="1139239" y="1808404"/>
                </a:lnTo>
                <a:lnTo>
                  <a:pt x="1441778" y="1808404"/>
                </a:lnTo>
                <a:lnTo>
                  <a:pt x="1450609" y="1748280"/>
                </a:lnTo>
                <a:lnTo>
                  <a:pt x="1458150" y="1678119"/>
                </a:lnTo>
                <a:lnTo>
                  <a:pt x="1461076" y="1639618"/>
                </a:lnTo>
                <a:lnTo>
                  <a:pt x="1463246" y="1599019"/>
                </a:lnTo>
                <a:lnTo>
                  <a:pt x="1464516" y="1556460"/>
                </a:lnTo>
                <a:lnTo>
                  <a:pt x="1464743" y="1512079"/>
                </a:lnTo>
                <a:lnTo>
                  <a:pt x="1463781" y="1466013"/>
                </a:lnTo>
                <a:lnTo>
                  <a:pt x="1461486" y="1418398"/>
                </a:lnTo>
                <a:lnTo>
                  <a:pt x="1457715" y="1369373"/>
                </a:lnTo>
                <a:lnTo>
                  <a:pt x="1452323" y="1319075"/>
                </a:lnTo>
                <a:lnTo>
                  <a:pt x="1445165" y="1267641"/>
                </a:lnTo>
                <a:lnTo>
                  <a:pt x="1436098" y="1215208"/>
                </a:lnTo>
                <a:lnTo>
                  <a:pt x="1424977" y="1161914"/>
                </a:lnTo>
                <a:lnTo>
                  <a:pt x="1411658" y="1107896"/>
                </a:lnTo>
                <a:lnTo>
                  <a:pt x="1395996" y="1053291"/>
                </a:lnTo>
                <a:lnTo>
                  <a:pt x="1377848" y="998237"/>
                </a:lnTo>
                <a:lnTo>
                  <a:pt x="1357069" y="942871"/>
                </a:lnTo>
                <a:lnTo>
                  <a:pt x="1333515" y="887331"/>
                </a:lnTo>
                <a:lnTo>
                  <a:pt x="1307041" y="831753"/>
                </a:lnTo>
                <a:lnTo>
                  <a:pt x="1277504" y="776275"/>
                </a:lnTo>
                <a:lnTo>
                  <a:pt x="1254653" y="737111"/>
                </a:lnTo>
                <a:lnTo>
                  <a:pt x="1230589" y="698790"/>
                </a:lnTo>
                <a:lnTo>
                  <a:pt x="1205314" y="661316"/>
                </a:lnTo>
                <a:lnTo>
                  <a:pt x="1178831" y="624689"/>
                </a:lnTo>
                <a:lnTo>
                  <a:pt x="1151142" y="588913"/>
                </a:lnTo>
                <a:lnTo>
                  <a:pt x="1122251" y="553989"/>
                </a:lnTo>
                <a:lnTo>
                  <a:pt x="1092159" y="519918"/>
                </a:lnTo>
                <a:lnTo>
                  <a:pt x="1060871" y="486703"/>
                </a:lnTo>
                <a:lnTo>
                  <a:pt x="1028388" y="454347"/>
                </a:lnTo>
                <a:lnTo>
                  <a:pt x="994713" y="422850"/>
                </a:lnTo>
                <a:lnTo>
                  <a:pt x="959850" y="392215"/>
                </a:lnTo>
                <a:lnTo>
                  <a:pt x="923801" y="362444"/>
                </a:lnTo>
                <a:lnTo>
                  <a:pt x="886569" y="333538"/>
                </a:lnTo>
                <a:lnTo>
                  <a:pt x="848156" y="305501"/>
                </a:lnTo>
                <a:lnTo>
                  <a:pt x="808566" y="278333"/>
                </a:lnTo>
                <a:lnTo>
                  <a:pt x="767801" y="252036"/>
                </a:lnTo>
                <a:lnTo>
                  <a:pt x="725864" y="226614"/>
                </a:lnTo>
                <a:lnTo>
                  <a:pt x="682758" y="202067"/>
                </a:lnTo>
                <a:lnTo>
                  <a:pt x="638486" y="178398"/>
                </a:lnTo>
                <a:lnTo>
                  <a:pt x="593050" y="155608"/>
                </a:lnTo>
                <a:lnTo>
                  <a:pt x="546453" y="133700"/>
                </a:lnTo>
                <a:lnTo>
                  <a:pt x="498699" y="112676"/>
                </a:lnTo>
                <a:lnTo>
                  <a:pt x="449789" y="92537"/>
                </a:lnTo>
                <a:lnTo>
                  <a:pt x="399726" y="73286"/>
                </a:lnTo>
                <a:lnTo>
                  <a:pt x="348514" y="54924"/>
                </a:lnTo>
                <a:lnTo>
                  <a:pt x="296155" y="37453"/>
                </a:lnTo>
                <a:lnTo>
                  <a:pt x="242653" y="20876"/>
                </a:lnTo>
                <a:lnTo>
                  <a:pt x="188009" y="5195"/>
                </a:lnTo>
                <a:lnTo>
                  <a:pt x="140704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49599" y="11146798"/>
            <a:ext cx="1453515" cy="664210"/>
          </a:xfrm>
          <a:custGeom>
            <a:avLst/>
            <a:gdLst/>
            <a:ahLst/>
            <a:cxnLst/>
            <a:rect l="l" t="t" r="r" b="b"/>
            <a:pathLst>
              <a:path w="1453515" h="664209">
                <a:moveTo>
                  <a:pt x="150393" y="0"/>
                </a:moveTo>
                <a:lnTo>
                  <a:pt x="103389" y="6962"/>
                </a:lnTo>
                <a:lnTo>
                  <a:pt x="62391" y="27496"/>
                </a:lnTo>
                <a:lnTo>
                  <a:pt x="29855" y="59194"/>
                </a:lnTo>
                <a:lnTo>
                  <a:pt x="8239" y="99650"/>
                </a:lnTo>
                <a:lnTo>
                  <a:pt x="0" y="146456"/>
                </a:lnTo>
                <a:lnTo>
                  <a:pt x="6899" y="193485"/>
                </a:lnTo>
                <a:lnTo>
                  <a:pt x="27393" y="234559"/>
                </a:lnTo>
                <a:lnTo>
                  <a:pt x="59070" y="267199"/>
                </a:lnTo>
                <a:lnTo>
                  <a:pt x="99519" y="288924"/>
                </a:lnTo>
                <a:lnTo>
                  <a:pt x="146329" y="297256"/>
                </a:lnTo>
                <a:lnTo>
                  <a:pt x="153315" y="297483"/>
                </a:lnTo>
                <a:lnTo>
                  <a:pt x="172093" y="298430"/>
                </a:lnTo>
                <a:lnTo>
                  <a:pt x="240581" y="304271"/>
                </a:lnTo>
                <a:lnTo>
                  <a:pt x="288068" y="310061"/>
                </a:lnTo>
                <a:lnTo>
                  <a:pt x="342904" y="318360"/>
                </a:lnTo>
                <a:lnTo>
                  <a:pt x="403978" y="329617"/>
                </a:lnTo>
                <a:lnTo>
                  <a:pt x="470177" y="344278"/>
                </a:lnTo>
                <a:lnTo>
                  <a:pt x="540393" y="362792"/>
                </a:lnTo>
                <a:lnTo>
                  <a:pt x="613514" y="385607"/>
                </a:lnTo>
                <a:lnTo>
                  <a:pt x="688428" y="413169"/>
                </a:lnTo>
                <a:lnTo>
                  <a:pt x="740405" y="435083"/>
                </a:lnTo>
                <a:lnTo>
                  <a:pt x="790222" y="458511"/>
                </a:lnTo>
                <a:lnTo>
                  <a:pt x="837882" y="483446"/>
                </a:lnTo>
                <a:lnTo>
                  <a:pt x="883383" y="509878"/>
                </a:lnTo>
                <a:lnTo>
                  <a:pt x="926728" y="537798"/>
                </a:lnTo>
                <a:lnTo>
                  <a:pt x="967918" y="567199"/>
                </a:lnTo>
                <a:lnTo>
                  <a:pt x="1006952" y="598071"/>
                </a:lnTo>
                <a:lnTo>
                  <a:pt x="1043833" y="630407"/>
                </a:lnTo>
                <a:lnTo>
                  <a:pt x="1078560" y="664197"/>
                </a:lnTo>
                <a:lnTo>
                  <a:pt x="1453019" y="664197"/>
                </a:lnTo>
                <a:lnTo>
                  <a:pt x="1427034" y="623468"/>
                </a:lnTo>
                <a:lnTo>
                  <a:pt x="1399363" y="583865"/>
                </a:lnTo>
                <a:lnTo>
                  <a:pt x="1370019" y="545400"/>
                </a:lnTo>
                <a:lnTo>
                  <a:pt x="1339010" y="508086"/>
                </a:lnTo>
                <a:lnTo>
                  <a:pt x="1306348" y="471934"/>
                </a:lnTo>
                <a:lnTo>
                  <a:pt x="1272044" y="436957"/>
                </a:lnTo>
                <a:lnTo>
                  <a:pt x="1236107" y="403168"/>
                </a:lnTo>
                <a:lnTo>
                  <a:pt x="1198550" y="370579"/>
                </a:lnTo>
                <a:lnTo>
                  <a:pt x="1159381" y="339203"/>
                </a:lnTo>
                <a:lnTo>
                  <a:pt x="1118612" y="309053"/>
                </a:lnTo>
                <a:lnTo>
                  <a:pt x="1076254" y="280140"/>
                </a:lnTo>
                <a:lnTo>
                  <a:pt x="1032317" y="252477"/>
                </a:lnTo>
                <a:lnTo>
                  <a:pt x="986811" y="226076"/>
                </a:lnTo>
                <a:lnTo>
                  <a:pt x="939748" y="200951"/>
                </a:lnTo>
                <a:lnTo>
                  <a:pt x="891137" y="177113"/>
                </a:lnTo>
                <a:lnTo>
                  <a:pt x="840990" y="154575"/>
                </a:lnTo>
                <a:lnTo>
                  <a:pt x="789317" y="133350"/>
                </a:lnTo>
                <a:lnTo>
                  <a:pt x="714600" y="105942"/>
                </a:lnTo>
                <a:lnTo>
                  <a:pt x="641530" y="82572"/>
                </a:lnTo>
                <a:lnTo>
                  <a:pt x="570820" y="62917"/>
                </a:lnTo>
                <a:lnTo>
                  <a:pt x="503184" y="46656"/>
                </a:lnTo>
                <a:lnTo>
                  <a:pt x="439333" y="33469"/>
                </a:lnTo>
                <a:lnTo>
                  <a:pt x="379982" y="23032"/>
                </a:lnTo>
                <a:lnTo>
                  <a:pt x="325843" y="15025"/>
                </a:lnTo>
                <a:lnTo>
                  <a:pt x="277629" y="9126"/>
                </a:lnTo>
                <a:lnTo>
                  <a:pt x="236054" y="5013"/>
                </a:lnTo>
                <a:lnTo>
                  <a:pt x="175669" y="862"/>
                </a:lnTo>
                <a:lnTo>
                  <a:pt x="158286" y="181"/>
                </a:lnTo>
                <a:lnTo>
                  <a:pt x="15039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8475" y="9259596"/>
            <a:ext cx="1637030" cy="1767205"/>
          </a:xfrm>
          <a:custGeom>
            <a:avLst/>
            <a:gdLst/>
            <a:ahLst/>
            <a:cxnLst/>
            <a:rect l="l" t="t" r="r" b="b"/>
            <a:pathLst>
              <a:path w="1637029" h="1767204">
                <a:moveTo>
                  <a:pt x="1466021" y="0"/>
                </a:moveTo>
                <a:lnTo>
                  <a:pt x="1422398" y="14285"/>
                </a:lnTo>
                <a:lnTo>
                  <a:pt x="1385493" y="40876"/>
                </a:lnTo>
                <a:lnTo>
                  <a:pt x="1358109" y="77744"/>
                </a:lnTo>
                <a:lnTo>
                  <a:pt x="1343050" y="122859"/>
                </a:lnTo>
                <a:lnTo>
                  <a:pt x="1342103" y="128250"/>
                </a:lnTo>
                <a:lnTo>
                  <a:pt x="1339366" y="142615"/>
                </a:lnTo>
                <a:lnTo>
                  <a:pt x="1327863" y="195571"/>
                </a:lnTo>
                <a:lnTo>
                  <a:pt x="1318767" y="232817"/>
                </a:lnTo>
                <a:lnTo>
                  <a:pt x="1307222" y="276343"/>
                </a:lnTo>
                <a:lnTo>
                  <a:pt x="1293064" y="325478"/>
                </a:lnTo>
                <a:lnTo>
                  <a:pt x="1276128" y="379547"/>
                </a:lnTo>
                <a:lnTo>
                  <a:pt x="1256250" y="437878"/>
                </a:lnTo>
                <a:lnTo>
                  <a:pt x="1233264" y="499797"/>
                </a:lnTo>
                <a:lnTo>
                  <a:pt x="1207006" y="564632"/>
                </a:lnTo>
                <a:lnTo>
                  <a:pt x="1177312" y="631709"/>
                </a:lnTo>
                <a:lnTo>
                  <a:pt x="1144017" y="700356"/>
                </a:lnTo>
                <a:lnTo>
                  <a:pt x="1106957" y="769898"/>
                </a:lnTo>
                <a:lnTo>
                  <a:pt x="1079582" y="817316"/>
                </a:lnTo>
                <a:lnTo>
                  <a:pt x="1051370" y="863113"/>
                </a:lnTo>
                <a:lnTo>
                  <a:pt x="1022322" y="907288"/>
                </a:lnTo>
                <a:lnTo>
                  <a:pt x="992443" y="949838"/>
                </a:lnTo>
                <a:lnTo>
                  <a:pt x="961734" y="990761"/>
                </a:lnTo>
                <a:lnTo>
                  <a:pt x="930200" y="1030054"/>
                </a:lnTo>
                <a:lnTo>
                  <a:pt x="897844" y="1067716"/>
                </a:lnTo>
                <a:lnTo>
                  <a:pt x="864668" y="1103744"/>
                </a:lnTo>
                <a:lnTo>
                  <a:pt x="830676" y="1138137"/>
                </a:lnTo>
                <a:lnTo>
                  <a:pt x="795872" y="1170891"/>
                </a:lnTo>
                <a:lnTo>
                  <a:pt x="760257" y="1202005"/>
                </a:lnTo>
                <a:lnTo>
                  <a:pt x="723836" y="1231476"/>
                </a:lnTo>
                <a:lnTo>
                  <a:pt x="686611" y="1259302"/>
                </a:lnTo>
                <a:lnTo>
                  <a:pt x="648585" y="1285482"/>
                </a:lnTo>
                <a:lnTo>
                  <a:pt x="609763" y="1310012"/>
                </a:lnTo>
                <a:lnTo>
                  <a:pt x="570146" y="1332891"/>
                </a:lnTo>
                <a:lnTo>
                  <a:pt x="529739" y="1354116"/>
                </a:lnTo>
                <a:lnTo>
                  <a:pt x="488544" y="1373686"/>
                </a:lnTo>
                <a:lnTo>
                  <a:pt x="446564" y="1391597"/>
                </a:lnTo>
                <a:lnTo>
                  <a:pt x="403802" y="1407849"/>
                </a:lnTo>
                <a:lnTo>
                  <a:pt x="360263" y="1422437"/>
                </a:lnTo>
                <a:lnTo>
                  <a:pt x="315948" y="1435361"/>
                </a:lnTo>
                <a:lnTo>
                  <a:pt x="270861" y="1446619"/>
                </a:lnTo>
                <a:lnTo>
                  <a:pt x="225005" y="1456207"/>
                </a:lnTo>
                <a:lnTo>
                  <a:pt x="178384" y="1464123"/>
                </a:lnTo>
                <a:lnTo>
                  <a:pt x="131000" y="1470367"/>
                </a:lnTo>
                <a:lnTo>
                  <a:pt x="85162" y="1483174"/>
                </a:lnTo>
                <a:lnTo>
                  <a:pt x="46988" y="1508726"/>
                </a:lnTo>
                <a:lnTo>
                  <a:pt x="18632" y="1544315"/>
                </a:lnTo>
                <a:lnTo>
                  <a:pt x="2251" y="1587232"/>
                </a:lnTo>
                <a:lnTo>
                  <a:pt x="0" y="1634768"/>
                </a:lnTo>
                <a:lnTo>
                  <a:pt x="11470" y="1677640"/>
                </a:lnTo>
                <a:lnTo>
                  <a:pt x="34138" y="1714008"/>
                </a:lnTo>
                <a:lnTo>
                  <a:pt x="65823" y="1742135"/>
                </a:lnTo>
                <a:lnTo>
                  <a:pt x="104341" y="1760285"/>
                </a:lnTo>
                <a:lnTo>
                  <a:pt x="147510" y="1766721"/>
                </a:lnTo>
                <a:lnTo>
                  <a:pt x="153111" y="1766721"/>
                </a:lnTo>
                <a:lnTo>
                  <a:pt x="211986" y="1759656"/>
                </a:lnTo>
                <a:lnTo>
                  <a:pt x="259005" y="1752146"/>
                </a:lnTo>
                <a:lnTo>
                  <a:pt x="305461" y="1743246"/>
                </a:lnTo>
                <a:lnTo>
                  <a:pt x="351348" y="1732960"/>
                </a:lnTo>
                <a:lnTo>
                  <a:pt x="396656" y="1721296"/>
                </a:lnTo>
                <a:lnTo>
                  <a:pt x="441377" y="1708258"/>
                </a:lnTo>
                <a:lnTo>
                  <a:pt x="485503" y="1693853"/>
                </a:lnTo>
                <a:lnTo>
                  <a:pt x="529026" y="1678086"/>
                </a:lnTo>
                <a:lnTo>
                  <a:pt x="571938" y="1660964"/>
                </a:lnTo>
                <a:lnTo>
                  <a:pt x="614229" y="1642492"/>
                </a:lnTo>
                <a:lnTo>
                  <a:pt x="655893" y="1622677"/>
                </a:lnTo>
                <a:lnTo>
                  <a:pt x="696920" y="1601523"/>
                </a:lnTo>
                <a:lnTo>
                  <a:pt x="737303" y="1579038"/>
                </a:lnTo>
                <a:lnTo>
                  <a:pt x="777033" y="1555227"/>
                </a:lnTo>
                <a:lnTo>
                  <a:pt x="816102" y="1530095"/>
                </a:lnTo>
                <a:lnTo>
                  <a:pt x="854502" y="1503649"/>
                </a:lnTo>
                <a:lnTo>
                  <a:pt x="892224" y="1475894"/>
                </a:lnTo>
                <a:lnTo>
                  <a:pt x="929260" y="1446837"/>
                </a:lnTo>
                <a:lnTo>
                  <a:pt x="965602" y="1416483"/>
                </a:lnTo>
                <a:lnTo>
                  <a:pt x="1001242" y="1384839"/>
                </a:lnTo>
                <a:lnTo>
                  <a:pt x="1036171" y="1351909"/>
                </a:lnTo>
                <a:lnTo>
                  <a:pt x="1070381" y="1317701"/>
                </a:lnTo>
                <a:lnTo>
                  <a:pt x="1103864" y="1282219"/>
                </a:lnTo>
                <a:lnTo>
                  <a:pt x="1136612" y="1245470"/>
                </a:lnTo>
                <a:lnTo>
                  <a:pt x="1168616" y="1207459"/>
                </a:lnTo>
                <a:lnTo>
                  <a:pt x="1199868" y="1168194"/>
                </a:lnTo>
                <a:lnTo>
                  <a:pt x="1230360" y="1127678"/>
                </a:lnTo>
                <a:lnTo>
                  <a:pt x="1260084" y="1085919"/>
                </a:lnTo>
                <a:lnTo>
                  <a:pt x="1289031" y="1042922"/>
                </a:lnTo>
                <a:lnTo>
                  <a:pt x="1317193" y="998693"/>
                </a:lnTo>
                <a:lnTo>
                  <a:pt x="1344562" y="953238"/>
                </a:lnTo>
                <a:lnTo>
                  <a:pt x="1371130" y="906563"/>
                </a:lnTo>
                <a:lnTo>
                  <a:pt x="1407862" y="837410"/>
                </a:lnTo>
                <a:lnTo>
                  <a:pt x="1441285" y="769174"/>
                </a:lnTo>
                <a:lnTo>
                  <a:pt x="1471533" y="702319"/>
                </a:lnTo>
                <a:lnTo>
                  <a:pt x="1498739" y="637309"/>
                </a:lnTo>
                <a:lnTo>
                  <a:pt x="1523036" y="574610"/>
                </a:lnTo>
                <a:lnTo>
                  <a:pt x="1544559" y="514685"/>
                </a:lnTo>
                <a:lnTo>
                  <a:pt x="1563441" y="458000"/>
                </a:lnTo>
                <a:lnTo>
                  <a:pt x="1579814" y="405018"/>
                </a:lnTo>
                <a:lnTo>
                  <a:pt x="1593814" y="356204"/>
                </a:lnTo>
                <a:lnTo>
                  <a:pt x="1605573" y="312022"/>
                </a:lnTo>
                <a:lnTo>
                  <a:pt x="1615224" y="272938"/>
                </a:lnTo>
                <a:lnTo>
                  <a:pt x="1628740" y="211919"/>
                </a:lnTo>
                <a:lnTo>
                  <a:pt x="1636547" y="170230"/>
                </a:lnTo>
                <a:lnTo>
                  <a:pt x="1636521" y="122690"/>
                </a:lnTo>
                <a:lnTo>
                  <a:pt x="1622187" y="79114"/>
                </a:lnTo>
                <a:lnTo>
                  <a:pt x="1595567" y="42291"/>
                </a:lnTo>
                <a:lnTo>
                  <a:pt x="1558684" y="15006"/>
                </a:lnTo>
                <a:lnTo>
                  <a:pt x="1513560" y="50"/>
                </a:lnTo>
                <a:lnTo>
                  <a:pt x="146602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1962" y="11611392"/>
            <a:ext cx="368935" cy="200025"/>
          </a:xfrm>
          <a:custGeom>
            <a:avLst/>
            <a:gdLst/>
            <a:ahLst/>
            <a:cxnLst/>
            <a:rect l="l" t="t" r="r" b="b"/>
            <a:pathLst>
              <a:path w="368935" h="200025">
                <a:moveTo>
                  <a:pt x="218903" y="0"/>
                </a:moveTo>
                <a:lnTo>
                  <a:pt x="173979" y="7286"/>
                </a:lnTo>
                <a:lnTo>
                  <a:pt x="132989" y="28056"/>
                </a:lnTo>
                <a:lnTo>
                  <a:pt x="99377" y="61736"/>
                </a:lnTo>
                <a:lnTo>
                  <a:pt x="0" y="199607"/>
                </a:lnTo>
                <a:lnTo>
                  <a:pt x="359473" y="199607"/>
                </a:lnTo>
                <a:lnTo>
                  <a:pt x="368442" y="152675"/>
                </a:lnTo>
                <a:lnTo>
                  <a:pt x="362272" y="105897"/>
                </a:lnTo>
                <a:lnTo>
                  <a:pt x="341555" y="63087"/>
                </a:lnTo>
                <a:lnTo>
                  <a:pt x="306868" y="28048"/>
                </a:lnTo>
                <a:lnTo>
                  <a:pt x="264345" y="6739"/>
                </a:lnTo>
                <a:lnTo>
                  <a:pt x="21890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40463" y="10457064"/>
            <a:ext cx="1782445" cy="1238250"/>
          </a:xfrm>
          <a:custGeom>
            <a:avLst/>
            <a:gdLst/>
            <a:ahLst/>
            <a:cxnLst/>
            <a:rect l="l" t="t" r="r" b="b"/>
            <a:pathLst>
              <a:path w="1782445" h="1238250">
                <a:moveTo>
                  <a:pt x="138399" y="0"/>
                </a:moveTo>
                <a:lnTo>
                  <a:pt x="93997" y="9956"/>
                </a:lnTo>
                <a:lnTo>
                  <a:pt x="54326" y="33130"/>
                </a:lnTo>
                <a:lnTo>
                  <a:pt x="22765" y="68764"/>
                </a:lnTo>
                <a:lnTo>
                  <a:pt x="4017" y="112512"/>
                </a:lnTo>
                <a:lnTo>
                  <a:pt x="0" y="158276"/>
                </a:lnTo>
                <a:lnTo>
                  <a:pt x="9956" y="202680"/>
                </a:lnTo>
                <a:lnTo>
                  <a:pt x="33130" y="242345"/>
                </a:lnTo>
                <a:lnTo>
                  <a:pt x="68764" y="273895"/>
                </a:lnTo>
                <a:lnTo>
                  <a:pt x="1554131" y="1215079"/>
                </a:lnTo>
                <a:lnTo>
                  <a:pt x="1592883" y="1232492"/>
                </a:lnTo>
                <a:lnTo>
                  <a:pt x="1633531" y="1238180"/>
                </a:lnTo>
                <a:lnTo>
                  <a:pt x="1669962" y="1233662"/>
                </a:lnTo>
                <a:lnTo>
                  <a:pt x="1734585" y="1198709"/>
                </a:lnTo>
                <a:lnTo>
                  <a:pt x="1759236" y="1169067"/>
                </a:lnTo>
                <a:lnTo>
                  <a:pt x="1777983" y="1125329"/>
                </a:lnTo>
                <a:lnTo>
                  <a:pt x="1781998" y="1079567"/>
                </a:lnTo>
                <a:lnTo>
                  <a:pt x="1772042" y="1035161"/>
                </a:lnTo>
                <a:lnTo>
                  <a:pt x="1748873" y="995495"/>
                </a:lnTo>
                <a:lnTo>
                  <a:pt x="1713249" y="963949"/>
                </a:lnTo>
                <a:lnTo>
                  <a:pt x="227883" y="22765"/>
                </a:lnTo>
                <a:lnTo>
                  <a:pt x="184154" y="4017"/>
                </a:lnTo>
                <a:lnTo>
                  <a:pt x="138399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17978" y="10754229"/>
            <a:ext cx="604520" cy="1057275"/>
          </a:xfrm>
          <a:custGeom>
            <a:avLst/>
            <a:gdLst/>
            <a:ahLst/>
            <a:cxnLst/>
            <a:rect l="l" t="t" r="r" b="b"/>
            <a:pathLst>
              <a:path w="604520" h="1057275">
                <a:moveTo>
                  <a:pt x="149190" y="0"/>
                </a:moveTo>
                <a:lnTo>
                  <a:pt x="102177" y="7493"/>
                </a:lnTo>
                <a:lnTo>
                  <a:pt x="59927" y="29384"/>
                </a:lnTo>
                <a:lnTo>
                  <a:pt x="27773" y="62192"/>
                </a:lnTo>
                <a:lnTo>
                  <a:pt x="7278" y="102824"/>
                </a:lnTo>
                <a:lnTo>
                  <a:pt x="0" y="148187"/>
                </a:lnTo>
                <a:lnTo>
                  <a:pt x="7498" y="195187"/>
                </a:lnTo>
                <a:lnTo>
                  <a:pt x="291242" y="1056767"/>
                </a:lnTo>
                <a:lnTo>
                  <a:pt x="604259" y="1056767"/>
                </a:lnTo>
                <a:lnTo>
                  <a:pt x="289896" y="102197"/>
                </a:lnTo>
                <a:lnTo>
                  <a:pt x="267992" y="59936"/>
                </a:lnTo>
                <a:lnTo>
                  <a:pt x="235183" y="27778"/>
                </a:lnTo>
                <a:lnTo>
                  <a:pt x="194554" y="7280"/>
                </a:lnTo>
                <a:lnTo>
                  <a:pt x="14919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24844" y="11471647"/>
            <a:ext cx="484505" cy="339725"/>
          </a:xfrm>
          <a:custGeom>
            <a:avLst/>
            <a:gdLst/>
            <a:ahLst/>
            <a:cxnLst/>
            <a:rect l="l" t="t" r="r" b="b"/>
            <a:pathLst>
              <a:path w="484505" h="339725">
                <a:moveTo>
                  <a:pt x="293725" y="0"/>
                </a:moveTo>
                <a:lnTo>
                  <a:pt x="249585" y="1411"/>
                </a:lnTo>
                <a:lnTo>
                  <a:pt x="208616" y="15343"/>
                </a:lnTo>
                <a:lnTo>
                  <a:pt x="173381" y="40478"/>
                </a:lnTo>
                <a:lnTo>
                  <a:pt x="146443" y="75501"/>
                </a:lnTo>
                <a:lnTo>
                  <a:pt x="0" y="339356"/>
                </a:lnTo>
                <a:lnTo>
                  <a:pt x="484492" y="339356"/>
                </a:lnTo>
                <a:lnTo>
                  <a:pt x="419557" y="107543"/>
                </a:lnTo>
                <a:lnTo>
                  <a:pt x="401446" y="67240"/>
                </a:lnTo>
                <a:lnTo>
                  <a:pt x="372986" y="34636"/>
                </a:lnTo>
                <a:lnTo>
                  <a:pt x="336353" y="11599"/>
                </a:lnTo>
                <a:lnTo>
                  <a:pt x="293725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28249" y="10793890"/>
            <a:ext cx="803910" cy="731520"/>
          </a:xfrm>
          <a:custGeom>
            <a:avLst/>
            <a:gdLst/>
            <a:ahLst/>
            <a:cxnLst/>
            <a:rect l="l" t="t" r="r" b="b"/>
            <a:pathLst>
              <a:path w="803910" h="731520">
                <a:moveTo>
                  <a:pt x="643291" y="0"/>
                </a:moveTo>
                <a:lnTo>
                  <a:pt x="598583" y="10570"/>
                </a:lnTo>
                <a:lnTo>
                  <a:pt x="558001" y="35426"/>
                </a:lnTo>
                <a:lnTo>
                  <a:pt x="51360" y="470401"/>
                </a:lnTo>
                <a:lnTo>
                  <a:pt x="20679" y="506729"/>
                </a:lnTo>
                <a:lnTo>
                  <a:pt x="3466" y="549309"/>
                </a:lnTo>
                <a:lnTo>
                  <a:pt x="0" y="594685"/>
                </a:lnTo>
                <a:lnTo>
                  <a:pt x="10555" y="639401"/>
                </a:lnTo>
                <a:lnTo>
                  <a:pt x="35408" y="680002"/>
                </a:lnTo>
                <a:lnTo>
                  <a:pt x="71759" y="710705"/>
                </a:lnTo>
                <a:lnTo>
                  <a:pt x="114348" y="727915"/>
                </a:lnTo>
                <a:lnTo>
                  <a:pt x="159720" y="731370"/>
                </a:lnTo>
                <a:lnTo>
                  <a:pt x="204421" y="720804"/>
                </a:lnTo>
                <a:lnTo>
                  <a:pt x="244996" y="695953"/>
                </a:lnTo>
                <a:lnTo>
                  <a:pt x="751650" y="260991"/>
                </a:lnTo>
                <a:lnTo>
                  <a:pt x="795291" y="196951"/>
                </a:lnTo>
                <a:lnTo>
                  <a:pt x="803479" y="146972"/>
                </a:lnTo>
                <a:lnTo>
                  <a:pt x="794370" y="96853"/>
                </a:lnTo>
                <a:lnTo>
                  <a:pt x="767601" y="51352"/>
                </a:lnTo>
                <a:lnTo>
                  <a:pt x="731255" y="20656"/>
                </a:lnTo>
                <a:lnTo>
                  <a:pt x="688667" y="3450"/>
                </a:lnTo>
                <a:lnTo>
                  <a:pt x="64329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35919" y="10014914"/>
            <a:ext cx="1724660" cy="1796414"/>
          </a:xfrm>
          <a:custGeom>
            <a:avLst/>
            <a:gdLst/>
            <a:ahLst/>
            <a:cxnLst/>
            <a:rect l="l" t="t" r="r" b="b"/>
            <a:pathLst>
              <a:path w="1724660" h="1796415">
                <a:moveTo>
                  <a:pt x="643191" y="0"/>
                </a:moveTo>
                <a:lnTo>
                  <a:pt x="574287" y="13285"/>
                </a:lnTo>
                <a:lnTo>
                  <a:pt x="519137" y="56680"/>
                </a:lnTo>
                <a:lnTo>
                  <a:pt x="490067" y="120515"/>
                </a:lnTo>
                <a:lnTo>
                  <a:pt x="487576" y="155515"/>
                </a:lnTo>
                <a:lnTo>
                  <a:pt x="493496" y="190588"/>
                </a:lnTo>
                <a:lnTo>
                  <a:pt x="762762" y="1102347"/>
                </a:lnTo>
                <a:lnTo>
                  <a:pt x="0" y="1796084"/>
                </a:lnTo>
                <a:lnTo>
                  <a:pt x="441845" y="1796084"/>
                </a:lnTo>
                <a:lnTo>
                  <a:pt x="1031709" y="1259585"/>
                </a:lnTo>
                <a:lnTo>
                  <a:pt x="1058410" y="1227325"/>
                </a:lnTo>
                <a:lnTo>
                  <a:pt x="1074845" y="1189661"/>
                </a:lnTo>
                <a:lnTo>
                  <a:pt x="1080355" y="1148941"/>
                </a:lnTo>
                <a:lnTo>
                  <a:pt x="1074280" y="1107516"/>
                </a:lnTo>
                <a:lnTo>
                  <a:pt x="837857" y="306997"/>
                </a:lnTo>
                <a:lnTo>
                  <a:pt x="1669506" y="306997"/>
                </a:lnTo>
                <a:lnTo>
                  <a:pt x="1691474" y="287029"/>
                </a:lnTo>
                <a:lnTo>
                  <a:pt x="1714484" y="247290"/>
                </a:lnTo>
                <a:lnTo>
                  <a:pt x="1724291" y="200736"/>
                </a:lnTo>
                <a:lnTo>
                  <a:pt x="1718989" y="153445"/>
                </a:lnTo>
                <a:lnTo>
                  <a:pt x="1699879" y="111674"/>
                </a:lnTo>
                <a:lnTo>
                  <a:pt x="1669290" y="77986"/>
                </a:lnTo>
                <a:lnTo>
                  <a:pt x="1629551" y="54947"/>
                </a:lnTo>
                <a:lnTo>
                  <a:pt x="1582991" y="45123"/>
                </a:lnTo>
                <a:lnTo>
                  <a:pt x="643191" y="0"/>
                </a:lnTo>
                <a:close/>
              </a:path>
              <a:path w="1724660" h="1796415">
                <a:moveTo>
                  <a:pt x="1669506" y="306997"/>
                </a:moveTo>
                <a:lnTo>
                  <a:pt x="837857" y="306997"/>
                </a:lnTo>
                <a:lnTo>
                  <a:pt x="1568742" y="342087"/>
                </a:lnTo>
                <a:lnTo>
                  <a:pt x="1616051" y="336753"/>
                </a:lnTo>
                <a:lnTo>
                  <a:pt x="1657812" y="317625"/>
                </a:lnTo>
                <a:lnTo>
                  <a:pt x="1669506" y="306997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64086" y="2812208"/>
            <a:ext cx="1372852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НАРКОМАНИЯ — повторное использование психоактивного вещества или веществ в таких количествах, что:</a:t>
            </a:r>
            <a:endParaRPr sz="32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4086" y="4414074"/>
            <a:ext cx="6378279" cy="3485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250825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потребитель (называемый наркоманом) периодически или постоянно находится в состоянии интоксикации </a:t>
            </a:r>
          </a:p>
          <a:p>
            <a:pPr marL="298450" marR="250825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98450" marR="250825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имеет навязчивое стремление принять предпочитаемое вещество (или вещества)</a:t>
            </a:r>
            <a:endParaRPr sz="28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21031" y="4415888"/>
            <a:ext cx="6558644" cy="3485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2032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 большим трудом добровольно прекращает употребление психоактивных веществ или изменяет его характер </a:t>
            </a:r>
          </a:p>
          <a:p>
            <a:pPr marL="298450" marR="2032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298450" marR="2032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проявляет решимость добыть психоактивные вещества почти любыми средствами</a:t>
            </a:r>
            <a:endParaRPr sz="28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484373" y="7310635"/>
            <a:ext cx="67221" cy="67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20578" y="8593417"/>
            <a:ext cx="8219440" cy="1945005"/>
          </a:xfrm>
          <a:custGeom>
            <a:avLst/>
            <a:gdLst/>
            <a:ahLst/>
            <a:cxnLst/>
            <a:rect l="l" t="t" r="r" b="b"/>
            <a:pathLst>
              <a:path w="8219440" h="1945004">
                <a:moveTo>
                  <a:pt x="7833398" y="0"/>
                </a:moveTo>
                <a:lnTo>
                  <a:pt x="385432" y="0"/>
                </a:lnTo>
                <a:lnTo>
                  <a:pt x="337257" y="3017"/>
                </a:lnTo>
                <a:lnTo>
                  <a:pt x="290819" y="11824"/>
                </a:lnTo>
                <a:lnTo>
                  <a:pt x="246486" y="26052"/>
                </a:lnTo>
                <a:lnTo>
                  <a:pt x="204627" y="45332"/>
                </a:lnTo>
                <a:lnTo>
                  <a:pt x="165611" y="69296"/>
                </a:lnTo>
                <a:lnTo>
                  <a:pt x="129804" y="97577"/>
                </a:lnTo>
                <a:lnTo>
                  <a:pt x="97577" y="129804"/>
                </a:lnTo>
                <a:lnTo>
                  <a:pt x="69296" y="165611"/>
                </a:lnTo>
                <a:lnTo>
                  <a:pt x="45332" y="204627"/>
                </a:lnTo>
                <a:lnTo>
                  <a:pt x="26052" y="246486"/>
                </a:lnTo>
                <a:lnTo>
                  <a:pt x="11824" y="290819"/>
                </a:lnTo>
                <a:lnTo>
                  <a:pt x="3017" y="337257"/>
                </a:lnTo>
                <a:lnTo>
                  <a:pt x="0" y="385432"/>
                </a:lnTo>
                <a:lnTo>
                  <a:pt x="0" y="1559394"/>
                </a:lnTo>
                <a:lnTo>
                  <a:pt x="3017" y="1607569"/>
                </a:lnTo>
                <a:lnTo>
                  <a:pt x="11824" y="1654007"/>
                </a:lnTo>
                <a:lnTo>
                  <a:pt x="26052" y="1698340"/>
                </a:lnTo>
                <a:lnTo>
                  <a:pt x="45332" y="1740199"/>
                </a:lnTo>
                <a:lnTo>
                  <a:pt x="69296" y="1779216"/>
                </a:lnTo>
                <a:lnTo>
                  <a:pt x="97577" y="1815022"/>
                </a:lnTo>
                <a:lnTo>
                  <a:pt x="129804" y="1847250"/>
                </a:lnTo>
                <a:lnTo>
                  <a:pt x="165611" y="1875530"/>
                </a:lnTo>
                <a:lnTo>
                  <a:pt x="204627" y="1899494"/>
                </a:lnTo>
                <a:lnTo>
                  <a:pt x="246486" y="1918775"/>
                </a:lnTo>
                <a:lnTo>
                  <a:pt x="290819" y="1933002"/>
                </a:lnTo>
                <a:lnTo>
                  <a:pt x="337257" y="1941809"/>
                </a:lnTo>
                <a:lnTo>
                  <a:pt x="385432" y="1944827"/>
                </a:lnTo>
                <a:lnTo>
                  <a:pt x="7833398" y="1944827"/>
                </a:lnTo>
                <a:lnTo>
                  <a:pt x="7881572" y="1941809"/>
                </a:lnTo>
                <a:lnTo>
                  <a:pt x="7928010" y="1933002"/>
                </a:lnTo>
                <a:lnTo>
                  <a:pt x="7972343" y="1918775"/>
                </a:lnTo>
                <a:lnTo>
                  <a:pt x="8014202" y="1899494"/>
                </a:lnTo>
                <a:lnTo>
                  <a:pt x="8053219" y="1875530"/>
                </a:lnTo>
                <a:lnTo>
                  <a:pt x="8089025" y="1847250"/>
                </a:lnTo>
                <a:lnTo>
                  <a:pt x="8121253" y="1815022"/>
                </a:lnTo>
                <a:lnTo>
                  <a:pt x="8149533" y="1779216"/>
                </a:lnTo>
                <a:lnTo>
                  <a:pt x="8173497" y="1740199"/>
                </a:lnTo>
                <a:lnTo>
                  <a:pt x="8192778" y="1698340"/>
                </a:lnTo>
                <a:lnTo>
                  <a:pt x="8207006" y="1654007"/>
                </a:lnTo>
                <a:lnTo>
                  <a:pt x="8215812" y="1607569"/>
                </a:lnTo>
                <a:lnTo>
                  <a:pt x="8218830" y="1559394"/>
                </a:lnTo>
                <a:lnTo>
                  <a:pt x="8218830" y="385432"/>
                </a:lnTo>
                <a:lnTo>
                  <a:pt x="8215812" y="337257"/>
                </a:lnTo>
                <a:lnTo>
                  <a:pt x="8207006" y="290819"/>
                </a:lnTo>
                <a:lnTo>
                  <a:pt x="8192778" y="246486"/>
                </a:lnTo>
                <a:lnTo>
                  <a:pt x="8173497" y="204627"/>
                </a:lnTo>
                <a:lnTo>
                  <a:pt x="8149533" y="165611"/>
                </a:lnTo>
                <a:lnTo>
                  <a:pt x="8121253" y="129804"/>
                </a:lnTo>
                <a:lnTo>
                  <a:pt x="8089025" y="97577"/>
                </a:lnTo>
                <a:lnTo>
                  <a:pt x="8053219" y="69296"/>
                </a:lnTo>
                <a:lnTo>
                  <a:pt x="8014202" y="45332"/>
                </a:lnTo>
                <a:lnTo>
                  <a:pt x="7972343" y="26052"/>
                </a:lnTo>
                <a:lnTo>
                  <a:pt x="7928010" y="11824"/>
                </a:lnTo>
                <a:lnTo>
                  <a:pt x="7881572" y="3017"/>
                </a:lnTo>
                <a:lnTo>
                  <a:pt x="78333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899045" y="8728510"/>
            <a:ext cx="603538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Термин «наркомания» применяется давно и в разных значениях. Он рассматривается многими в качестве самостоятельного заболевания, как истощающее индивида (человека) расстройство, коренящееся в фармакологическом действии наркотика и беспощадно прогрессирующее.</a:t>
            </a:r>
            <a:endParaRPr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964913" y="9047512"/>
            <a:ext cx="805180" cy="198120"/>
          </a:xfrm>
          <a:custGeom>
            <a:avLst/>
            <a:gdLst/>
            <a:ahLst/>
            <a:cxnLst/>
            <a:rect l="l" t="t" r="r" b="b"/>
            <a:pathLst>
              <a:path w="805179" h="198120">
                <a:moveTo>
                  <a:pt x="794862" y="149923"/>
                </a:moveTo>
                <a:lnTo>
                  <a:pt x="59461" y="149923"/>
                </a:lnTo>
                <a:lnTo>
                  <a:pt x="96066" y="155344"/>
                </a:lnTo>
                <a:lnTo>
                  <a:pt x="131321" y="161775"/>
                </a:lnTo>
                <a:lnTo>
                  <a:pt x="164294" y="168640"/>
                </a:lnTo>
                <a:lnTo>
                  <a:pt x="193928" y="175336"/>
                </a:lnTo>
                <a:lnTo>
                  <a:pt x="223453" y="181275"/>
                </a:lnTo>
                <a:lnTo>
                  <a:pt x="244338" y="186171"/>
                </a:lnTo>
                <a:lnTo>
                  <a:pt x="261340" y="191566"/>
                </a:lnTo>
                <a:lnTo>
                  <a:pt x="293906" y="191693"/>
                </a:lnTo>
                <a:lnTo>
                  <a:pt x="696823" y="197510"/>
                </a:lnTo>
                <a:lnTo>
                  <a:pt x="715514" y="197397"/>
                </a:lnTo>
                <a:lnTo>
                  <a:pt x="755662" y="188569"/>
                </a:lnTo>
                <a:lnTo>
                  <a:pt x="793382" y="158291"/>
                </a:lnTo>
                <a:lnTo>
                  <a:pt x="794862" y="149923"/>
                </a:lnTo>
                <a:close/>
              </a:path>
              <a:path w="805179" h="198120">
                <a:moveTo>
                  <a:pt x="0" y="0"/>
                </a:moveTo>
                <a:lnTo>
                  <a:pt x="13284" y="32873"/>
                </a:lnTo>
                <a:lnTo>
                  <a:pt x="29138" y="72782"/>
                </a:lnTo>
                <a:lnTo>
                  <a:pt x="45228" y="113783"/>
                </a:lnTo>
                <a:lnTo>
                  <a:pt x="59215" y="149923"/>
                </a:lnTo>
                <a:lnTo>
                  <a:pt x="59461" y="149923"/>
                </a:lnTo>
                <a:lnTo>
                  <a:pt x="794862" y="149923"/>
                </a:lnTo>
                <a:lnTo>
                  <a:pt x="804786" y="93827"/>
                </a:lnTo>
                <a:lnTo>
                  <a:pt x="782570" y="51740"/>
                </a:lnTo>
                <a:lnTo>
                  <a:pt x="721909" y="30632"/>
                </a:lnTo>
                <a:lnTo>
                  <a:pt x="674065" y="25148"/>
                </a:lnTo>
                <a:lnTo>
                  <a:pt x="612894" y="21554"/>
                </a:lnTo>
                <a:lnTo>
                  <a:pt x="0" y="0"/>
                </a:lnTo>
                <a:close/>
              </a:path>
            </a:pathLst>
          </a:custGeom>
          <a:solidFill>
            <a:srgbClr val="609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78973" y="9207087"/>
            <a:ext cx="575310" cy="198755"/>
          </a:xfrm>
          <a:custGeom>
            <a:avLst/>
            <a:gdLst/>
            <a:ahLst/>
            <a:cxnLst/>
            <a:rect l="l" t="t" r="r" b="b"/>
            <a:pathLst>
              <a:path w="575309" h="198754">
                <a:moveTo>
                  <a:pt x="257632" y="145605"/>
                </a:moveTo>
                <a:lnTo>
                  <a:pt x="94463" y="145605"/>
                </a:lnTo>
                <a:lnTo>
                  <a:pt x="123246" y="147327"/>
                </a:lnTo>
                <a:lnTo>
                  <a:pt x="166334" y="151978"/>
                </a:lnTo>
                <a:lnTo>
                  <a:pt x="464882" y="192130"/>
                </a:lnTo>
                <a:lnTo>
                  <a:pt x="514922" y="198132"/>
                </a:lnTo>
                <a:lnTo>
                  <a:pt x="543191" y="187783"/>
                </a:lnTo>
                <a:lnTo>
                  <a:pt x="564720" y="157771"/>
                </a:lnTo>
                <a:lnTo>
                  <a:pt x="567423" y="147461"/>
                </a:lnTo>
                <a:lnTo>
                  <a:pt x="267326" y="147461"/>
                </a:lnTo>
                <a:lnTo>
                  <a:pt x="257632" y="145605"/>
                </a:lnTo>
                <a:close/>
              </a:path>
              <a:path w="575309" h="198754">
                <a:moveTo>
                  <a:pt x="350800" y="5143"/>
                </a:moveTo>
                <a:lnTo>
                  <a:pt x="360589" y="30851"/>
                </a:lnTo>
                <a:lnTo>
                  <a:pt x="368374" y="51396"/>
                </a:lnTo>
                <a:lnTo>
                  <a:pt x="376136" y="71996"/>
                </a:lnTo>
                <a:lnTo>
                  <a:pt x="376111" y="73799"/>
                </a:lnTo>
                <a:lnTo>
                  <a:pt x="339686" y="124056"/>
                </a:lnTo>
                <a:lnTo>
                  <a:pt x="289646" y="146954"/>
                </a:lnTo>
                <a:lnTo>
                  <a:pt x="267326" y="147461"/>
                </a:lnTo>
                <a:lnTo>
                  <a:pt x="567423" y="147461"/>
                </a:lnTo>
                <a:lnTo>
                  <a:pt x="575213" y="117745"/>
                </a:lnTo>
                <a:lnTo>
                  <a:pt x="570371" y="77353"/>
                </a:lnTo>
                <a:lnTo>
                  <a:pt x="545897" y="46240"/>
                </a:lnTo>
                <a:lnTo>
                  <a:pt x="507736" y="36241"/>
                </a:lnTo>
                <a:lnTo>
                  <a:pt x="483045" y="30822"/>
                </a:lnTo>
                <a:lnTo>
                  <a:pt x="447891" y="22829"/>
                </a:lnTo>
                <a:lnTo>
                  <a:pt x="417011" y="16356"/>
                </a:lnTo>
                <a:lnTo>
                  <a:pt x="384503" y="10327"/>
                </a:lnTo>
                <a:lnTo>
                  <a:pt x="350800" y="5143"/>
                </a:lnTo>
                <a:close/>
              </a:path>
              <a:path w="575309" h="198754">
                <a:moveTo>
                  <a:pt x="102020" y="0"/>
                </a:moveTo>
                <a:lnTo>
                  <a:pt x="59660" y="6661"/>
                </a:lnTo>
                <a:lnTo>
                  <a:pt x="21311" y="16827"/>
                </a:lnTo>
                <a:lnTo>
                  <a:pt x="0" y="57321"/>
                </a:lnTo>
                <a:lnTo>
                  <a:pt x="432" y="67005"/>
                </a:lnTo>
                <a:lnTo>
                  <a:pt x="17004" y="110578"/>
                </a:lnTo>
                <a:lnTo>
                  <a:pt x="56087" y="135745"/>
                </a:lnTo>
                <a:lnTo>
                  <a:pt x="88646" y="145669"/>
                </a:lnTo>
                <a:lnTo>
                  <a:pt x="92482" y="145605"/>
                </a:lnTo>
                <a:lnTo>
                  <a:pt x="257632" y="145605"/>
                </a:lnTo>
                <a:lnTo>
                  <a:pt x="219495" y="133515"/>
                </a:lnTo>
                <a:lnTo>
                  <a:pt x="177675" y="107418"/>
                </a:lnTo>
                <a:lnTo>
                  <a:pt x="144517" y="75039"/>
                </a:lnTo>
                <a:lnTo>
                  <a:pt x="119479" y="38519"/>
                </a:lnTo>
                <a:lnTo>
                  <a:pt x="102020" y="0"/>
                </a:lnTo>
                <a:close/>
              </a:path>
            </a:pathLst>
          </a:custGeom>
          <a:solidFill>
            <a:srgbClr val="609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83411" y="9366645"/>
            <a:ext cx="540385" cy="222250"/>
          </a:xfrm>
          <a:custGeom>
            <a:avLst/>
            <a:gdLst/>
            <a:ahLst/>
            <a:cxnLst/>
            <a:rect l="l" t="t" r="r" b="b"/>
            <a:pathLst>
              <a:path w="540384" h="222250">
                <a:moveTo>
                  <a:pt x="90028" y="0"/>
                </a:moveTo>
                <a:lnTo>
                  <a:pt x="36761" y="5991"/>
                </a:lnTo>
                <a:lnTo>
                  <a:pt x="1946" y="35832"/>
                </a:lnTo>
                <a:lnTo>
                  <a:pt x="0" y="50152"/>
                </a:lnTo>
                <a:lnTo>
                  <a:pt x="1713" y="67263"/>
                </a:lnTo>
                <a:lnTo>
                  <a:pt x="21765" y="110797"/>
                </a:lnTo>
                <a:lnTo>
                  <a:pt x="68360" y="130660"/>
                </a:lnTo>
                <a:lnTo>
                  <a:pt x="105484" y="134658"/>
                </a:lnTo>
                <a:lnTo>
                  <a:pt x="111250" y="135623"/>
                </a:lnTo>
                <a:lnTo>
                  <a:pt x="111783" y="135801"/>
                </a:lnTo>
                <a:lnTo>
                  <a:pt x="112291" y="136017"/>
                </a:lnTo>
                <a:lnTo>
                  <a:pt x="136773" y="138318"/>
                </a:lnTo>
                <a:lnTo>
                  <a:pt x="161280" y="141732"/>
                </a:lnTo>
                <a:lnTo>
                  <a:pt x="184984" y="145736"/>
                </a:lnTo>
                <a:lnTo>
                  <a:pt x="225004" y="153174"/>
                </a:lnTo>
                <a:lnTo>
                  <a:pt x="231735" y="154254"/>
                </a:lnTo>
                <a:lnTo>
                  <a:pt x="266816" y="163264"/>
                </a:lnTo>
                <a:lnTo>
                  <a:pt x="315282" y="179789"/>
                </a:lnTo>
                <a:lnTo>
                  <a:pt x="370149" y="200526"/>
                </a:lnTo>
                <a:lnTo>
                  <a:pt x="424432" y="222173"/>
                </a:lnTo>
                <a:lnTo>
                  <a:pt x="446851" y="219637"/>
                </a:lnTo>
                <a:lnTo>
                  <a:pt x="476884" y="212261"/>
                </a:lnTo>
                <a:lnTo>
                  <a:pt x="507295" y="194494"/>
                </a:lnTo>
                <a:lnTo>
                  <a:pt x="530848" y="160787"/>
                </a:lnTo>
                <a:lnTo>
                  <a:pt x="540307" y="105587"/>
                </a:lnTo>
                <a:lnTo>
                  <a:pt x="539697" y="99719"/>
                </a:lnTo>
                <a:lnTo>
                  <a:pt x="501292" y="51625"/>
                </a:lnTo>
                <a:lnTo>
                  <a:pt x="449298" y="43106"/>
                </a:lnTo>
                <a:lnTo>
                  <a:pt x="390764" y="34300"/>
                </a:lnTo>
                <a:lnTo>
                  <a:pt x="267490" y="17583"/>
                </a:lnTo>
                <a:lnTo>
                  <a:pt x="209458" y="10548"/>
                </a:lnTo>
                <a:lnTo>
                  <a:pt x="158301" y="4980"/>
                </a:lnTo>
                <a:lnTo>
                  <a:pt x="117373" y="1318"/>
                </a:lnTo>
                <a:lnTo>
                  <a:pt x="90028" y="0"/>
                </a:lnTo>
                <a:close/>
              </a:path>
            </a:pathLst>
          </a:custGeom>
          <a:solidFill>
            <a:srgbClr val="609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15166" y="8979214"/>
            <a:ext cx="1205865" cy="848360"/>
          </a:xfrm>
          <a:custGeom>
            <a:avLst/>
            <a:gdLst/>
            <a:ahLst/>
            <a:cxnLst/>
            <a:rect l="l" t="t" r="r" b="b"/>
            <a:pathLst>
              <a:path w="1205865" h="848359">
                <a:moveTo>
                  <a:pt x="219087" y="120726"/>
                </a:moveTo>
                <a:lnTo>
                  <a:pt x="0" y="120726"/>
                </a:lnTo>
                <a:lnTo>
                  <a:pt x="0" y="847940"/>
                </a:lnTo>
                <a:lnTo>
                  <a:pt x="219087" y="847940"/>
                </a:lnTo>
                <a:lnTo>
                  <a:pt x="219544" y="714628"/>
                </a:lnTo>
                <a:lnTo>
                  <a:pt x="418541" y="714628"/>
                </a:lnTo>
                <a:lnTo>
                  <a:pt x="409667" y="694832"/>
                </a:lnTo>
                <a:lnTo>
                  <a:pt x="401994" y="670929"/>
                </a:lnTo>
                <a:lnTo>
                  <a:pt x="396600" y="642943"/>
                </a:lnTo>
                <a:lnTo>
                  <a:pt x="394563" y="610895"/>
                </a:lnTo>
                <a:lnTo>
                  <a:pt x="394763" y="600630"/>
                </a:lnTo>
                <a:lnTo>
                  <a:pt x="402132" y="561301"/>
                </a:lnTo>
                <a:lnTo>
                  <a:pt x="781061" y="561301"/>
                </a:lnTo>
                <a:lnTo>
                  <a:pt x="782162" y="557042"/>
                </a:lnTo>
                <a:lnTo>
                  <a:pt x="816990" y="528078"/>
                </a:lnTo>
                <a:lnTo>
                  <a:pt x="800070" y="521823"/>
                </a:lnTo>
                <a:lnTo>
                  <a:pt x="762101" y="479132"/>
                </a:lnTo>
                <a:lnTo>
                  <a:pt x="757856" y="464221"/>
                </a:lnTo>
                <a:lnTo>
                  <a:pt x="575134" y="464221"/>
                </a:lnTo>
                <a:lnTo>
                  <a:pt x="526794" y="462776"/>
                </a:lnTo>
                <a:lnTo>
                  <a:pt x="483457" y="452231"/>
                </a:lnTo>
                <a:lnTo>
                  <a:pt x="445554" y="432600"/>
                </a:lnTo>
                <a:lnTo>
                  <a:pt x="442531" y="429069"/>
                </a:lnTo>
                <a:lnTo>
                  <a:pt x="442531" y="425488"/>
                </a:lnTo>
                <a:lnTo>
                  <a:pt x="442937" y="424116"/>
                </a:lnTo>
                <a:lnTo>
                  <a:pt x="443763" y="422897"/>
                </a:lnTo>
                <a:lnTo>
                  <a:pt x="445960" y="419734"/>
                </a:lnTo>
                <a:lnTo>
                  <a:pt x="450303" y="418934"/>
                </a:lnTo>
                <a:lnTo>
                  <a:pt x="699794" y="418934"/>
                </a:lnTo>
                <a:lnTo>
                  <a:pt x="741300" y="400348"/>
                </a:lnTo>
                <a:lnTo>
                  <a:pt x="774898" y="382681"/>
                </a:lnTo>
                <a:lnTo>
                  <a:pt x="797991" y="369061"/>
                </a:lnTo>
                <a:lnTo>
                  <a:pt x="792746" y="366293"/>
                </a:lnTo>
                <a:lnTo>
                  <a:pt x="787704" y="363143"/>
                </a:lnTo>
                <a:lnTo>
                  <a:pt x="760656" y="333189"/>
                </a:lnTo>
                <a:lnTo>
                  <a:pt x="751091" y="300227"/>
                </a:lnTo>
                <a:lnTo>
                  <a:pt x="336943" y="300227"/>
                </a:lnTo>
                <a:lnTo>
                  <a:pt x="319239" y="246997"/>
                </a:lnTo>
                <a:lnTo>
                  <a:pt x="317144" y="218312"/>
                </a:lnTo>
                <a:lnTo>
                  <a:pt x="317523" y="206696"/>
                </a:lnTo>
                <a:lnTo>
                  <a:pt x="318746" y="194848"/>
                </a:lnTo>
                <a:lnTo>
                  <a:pt x="320943" y="182892"/>
                </a:lnTo>
                <a:lnTo>
                  <a:pt x="324243" y="170954"/>
                </a:lnTo>
                <a:lnTo>
                  <a:pt x="219087" y="170954"/>
                </a:lnTo>
                <a:lnTo>
                  <a:pt x="219087" y="120726"/>
                </a:lnTo>
                <a:close/>
              </a:path>
              <a:path w="1205865" h="848359">
                <a:moveTo>
                  <a:pt x="781061" y="561301"/>
                </a:moveTo>
                <a:lnTo>
                  <a:pt x="402132" y="561301"/>
                </a:lnTo>
                <a:lnTo>
                  <a:pt x="409740" y="562482"/>
                </a:lnTo>
                <a:lnTo>
                  <a:pt x="412343" y="566038"/>
                </a:lnTo>
                <a:lnTo>
                  <a:pt x="411759" y="569848"/>
                </a:lnTo>
                <a:lnTo>
                  <a:pt x="408943" y="623008"/>
                </a:lnTo>
                <a:lnTo>
                  <a:pt x="415618" y="666700"/>
                </a:lnTo>
                <a:lnTo>
                  <a:pt x="440842" y="724776"/>
                </a:lnTo>
                <a:lnTo>
                  <a:pt x="479398" y="746655"/>
                </a:lnTo>
                <a:lnTo>
                  <a:pt x="518256" y="764560"/>
                </a:lnTo>
                <a:lnTo>
                  <a:pt x="563832" y="780353"/>
                </a:lnTo>
                <a:lnTo>
                  <a:pt x="613867" y="790587"/>
                </a:lnTo>
                <a:lnTo>
                  <a:pt x="661312" y="792792"/>
                </a:lnTo>
                <a:lnTo>
                  <a:pt x="715378" y="790011"/>
                </a:lnTo>
                <a:lnTo>
                  <a:pt x="772785" y="783944"/>
                </a:lnTo>
                <a:lnTo>
                  <a:pt x="884506" y="768748"/>
                </a:lnTo>
                <a:lnTo>
                  <a:pt x="932262" y="763016"/>
                </a:lnTo>
                <a:lnTo>
                  <a:pt x="970241" y="760793"/>
                </a:lnTo>
                <a:lnTo>
                  <a:pt x="1075540" y="760793"/>
                </a:lnTo>
                <a:lnTo>
                  <a:pt x="1113236" y="756931"/>
                </a:lnTo>
                <a:lnTo>
                  <a:pt x="1154321" y="743441"/>
                </a:lnTo>
                <a:lnTo>
                  <a:pt x="1180169" y="721944"/>
                </a:lnTo>
                <a:lnTo>
                  <a:pt x="1036015" y="721944"/>
                </a:lnTo>
                <a:lnTo>
                  <a:pt x="1032192" y="721575"/>
                </a:lnTo>
                <a:lnTo>
                  <a:pt x="970329" y="711594"/>
                </a:lnTo>
                <a:lnTo>
                  <a:pt x="915568" y="697169"/>
                </a:lnTo>
                <a:lnTo>
                  <a:pt x="859029" y="674157"/>
                </a:lnTo>
                <a:lnTo>
                  <a:pt x="811293" y="640835"/>
                </a:lnTo>
                <a:lnTo>
                  <a:pt x="782942" y="595477"/>
                </a:lnTo>
                <a:lnTo>
                  <a:pt x="779462" y="580174"/>
                </a:lnTo>
                <a:lnTo>
                  <a:pt x="779462" y="573430"/>
                </a:lnTo>
                <a:lnTo>
                  <a:pt x="780138" y="564869"/>
                </a:lnTo>
                <a:lnTo>
                  <a:pt x="781061" y="561301"/>
                </a:lnTo>
                <a:close/>
              </a:path>
              <a:path w="1205865" h="848359">
                <a:moveTo>
                  <a:pt x="1075540" y="760793"/>
                </a:moveTo>
                <a:lnTo>
                  <a:pt x="970241" y="760793"/>
                </a:lnTo>
                <a:lnTo>
                  <a:pt x="1017299" y="761743"/>
                </a:lnTo>
                <a:lnTo>
                  <a:pt x="1066267" y="761743"/>
                </a:lnTo>
                <a:lnTo>
                  <a:pt x="1075540" y="760793"/>
                </a:lnTo>
                <a:close/>
              </a:path>
              <a:path w="1205865" h="848359">
                <a:moveTo>
                  <a:pt x="877550" y="537402"/>
                </a:moveTo>
                <a:lnTo>
                  <a:pt x="831545" y="538969"/>
                </a:lnTo>
                <a:lnTo>
                  <a:pt x="800582" y="553008"/>
                </a:lnTo>
                <a:lnTo>
                  <a:pt x="795883" y="560278"/>
                </a:lnTo>
                <a:lnTo>
                  <a:pt x="793611" y="569083"/>
                </a:lnTo>
                <a:lnTo>
                  <a:pt x="793762" y="579494"/>
                </a:lnTo>
                <a:lnTo>
                  <a:pt x="823348" y="633101"/>
                </a:lnTo>
                <a:lnTo>
                  <a:pt x="869640" y="663796"/>
                </a:lnTo>
                <a:lnTo>
                  <a:pt x="924504" y="685131"/>
                </a:lnTo>
                <a:lnTo>
                  <a:pt x="977240" y="698579"/>
                </a:lnTo>
                <a:lnTo>
                  <a:pt x="1017147" y="705610"/>
                </a:lnTo>
                <a:lnTo>
                  <a:pt x="1037348" y="708063"/>
                </a:lnTo>
                <a:lnTo>
                  <a:pt x="1040168" y="711466"/>
                </a:lnTo>
                <a:lnTo>
                  <a:pt x="1039431" y="719137"/>
                </a:lnTo>
                <a:lnTo>
                  <a:pt x="1036015" y="721944"/>
                </a:lnTo>
                <a:lnTo>
                  <a:pt x="1180169" y="721944"/>
                </a:lnTo>
                <a:lnTo>
                  <a:pt x="1185621" y="717410"/>
                </a:lnTo>
                <a:lnTo>
                  <a:pt x="1200498" y="690769"/>
                </a:lnTo>
                <a:lnTo>
                  <a:pt x="1205666" y="665757"/>
                </a:lnTo>
                <a:lnTo>
                  <a:pt x="1202707" y="643449"/>
                </a:lnTo>
                <a:lnTo>
                  <a:pt x="1138321" y="602949"/>
                </a:lnTo>
                <a:lnTo>
                  <a:pt x="1082384" y="581667"/>
                </a:lnTo>
                <a:lnTo>
                  <a:pt x="1033002" y="564646"/>
                </a:lnTo>
                <a:lnTo>
                  <a:pt x="992321" y="554546"/>
                </a:lnTo>
                <a:lnTo>
                  <a:pt x="928109" y="543123"/>
                </a:lnTo>
                <a:lnTo>
                  <a:pt x="877550" y="537402"/>
                </a:lnTo>
                <a:close/>
              </a:path>
              <a:path w="1205865" h="848359">
                <a:moveTo>
                  <a:pt x="763600" y="404812"/>
                </a:moveTo>
                <a:lnTo>
                  <a:pt x="727348" y="422535"/>
                </a:lnTo>
                <a:lnTo>
                  <a:pt x="685114" y="439762"/>
                </a:lnTo>
                <a:lnTo>
                  <a:pt x="628050" y="456554"/>
                </a:lnTo>
                <a:lnTo>
                  <a:pt x="575134" y="464221"/>
                </a:lnTo>
                <a:lnTo>
                  <a:pt x="757856" y="464221"/>
                </a:lnTo>
                <a:lnTo>
                  <a:pt x="756250" y="457225"/>
                </a:lnTo>
                <a:lnTo>
                  <a:pt x="754787" y="447238"/>
                </a:lnTo>
                <a:lnTo>
                  <a:pt x="754303" y="437984"/>
                </a:lnTo>
                <a:lnTo>
                  <a:pt x="754886" y="428599"/>
                </a:lnTo>
                <a:lnTo>
                  <a:pt x="756632" y="419955"/>
                </a:lnTo>
                <a:lnTo>
                  <a:pt x="759538" y="412033"/>
                </a:lnTo>
                <a:lnTo>
                  <a:pt x="763600" y="404812"/>
                </a:lnTo>
                <a:close/>
              </a:path>
              <a:path w="1205865" h="848359">
                <a:moveTo>
                  <a:pt x="699794" y="418934"/>
                </a:moveTo>
                <a:lnTo>
                  <a:pt x="450303" y="418934"/>
                </a:lnTo>
                <a:lnTo>
                  <a:pt x="453466" y="421119"/>
                </a:lnTo>
                <a:lnTo>
                  <a:pt x="499707" y="443004"/>
                </a:lnTo>
                <a:lnTo>
                  <a:pt x="549841" y="450697"/>
                </a:lnTo>
                <a:lnTo>
                  <a:pt x="601466" y="447238"/>
                </a:lnTo>
                <a:lnTo>
                  <a:pt x="652184" y="435667"/>
                </a:lnTo>
                <a:lnTo>
                  <a:pt x="699595" y="419024"/>
                </a:lnTo>
                <a:lnTo>
                  <a:pt x="699794" y="418934"/>
                </a:lnTo>
                <a:close/>
              </a:path>
              <a:path w="1205865" h="848359">
                <a:moveTo>
                  <a:pt x="1052868" y="113182"/>
                </a:moveTo>
                <a:lnTo>
                  <a:pt x="858278" y="113182"/>
                </a:lnTo>
                <a:lnTo>
                  <a:pt x="865860" y="114604"/>
                </a:lnTo>
                <a:lnTo>
                  <a:pt x="868349" y="118249"/>
                </a:lnTo>
                <a:lnTo>
                  <a:pt x="867638" y="122034"/>
                </a:lnTo>
                <a:lnTo>
                  <a:pt x="865459" y="157040"/>
                </a:lnTo>
                <a:lnTo>
                  <a:pt x="871158" y="197556"/>
                </a:lnTo>
                <a:lnTo>
                  <a:pt x="885566" y="240287"/>
                </a:lnTo>
                <a:lnTo>
                  <a:pt x="909512" y="281935"/>
                </a:lnTo>
                <a:lnTo>
                  <a:pt x="943828" y="319207"/>
                </a:lnTo>
                <a:lnTo>
                  <a:pt x="989342" y="348805"/>
                </a:lnTo>
                <a:lnTo>
                  <a:pt x="1031606" y="361343"/>
                </a:lnTo>
                <a:lnTo>
                  <a:pt x="1051112" y="361049"/>
                </a:lnTo>
                <a:lnTo>
                  <a:pt x="1091802" y="343406"/>
                </a:lnTo>
                <a:lnTo>
                  <a:pt x="1119463" y="311251"/>
                </a:lnTo>
                <a:lnTo>
                  <a:pt x="1125258" y="300469"/>
                </a:lnTo>
                <a:lnTo>
                  <a:pt x="1113651" y="269725"/>
                </a:lnTo>
                <a:lnTo>
                  <a:pt x="1093068" y="215746"/>
                </a:lnTo>
                <a:lnTo>
                  <a:pt x="1068577" y="152534"/>
                </a:lnTo>
                <a:lnTo>
                  <a:pt x="1052868" y="113182"/>
                </a:lnTo>
                <a:close/>
              </a:path>
              <a:path w="1205865" h="848359">
                <a:moveTo>
                  <a:pt x="916774" y="0"/>
                </a:moveTo>
                <a:lnTo>
                  <a:pt x="804372" y="14081"/>
                </a:lnTo>
                <a:lnTo>
                  <a:pt x="746889" y="22212"/>
                </a:lnTo>
                <a:lnTo>
                  <a:pt x="685063" y="31888"/>
                </a:lnTo>
                <a:lnTo>
                  <a:pt x="622292" y="43005"/>
                </a:lnTo>
                <a:lnTo>
                  <a:pt x="561974" y="55459"/>
                </a:lnTo>
                <a:lnTo>
                  <a:pt x="507509" y="69147"/>
                </a:lnTo>
                <a:lnTo>
                  <a:pt x="462295" y="83965"/>
                </a:lnTo>
                <a:lnTo>
                  <a:pt x="399365" y="119832"/>
                </a:lnTo>
                <a:lnTo>
                  <a:pt x="357663" y="148758"/>
                </a:lnTo>
                <a:lnTo>
                  <a:pt x="332159" y="202671"/>
                </a:lnTo>
                <a:lnTo>
                  <a:pt x="333319" y="244995"/>
                </a:lnTo>
                <a:lnTo>
                  <a:pt x="340120" y="276823"/>
                </a:lnTo>
                <a:lnTo>
                  <a:pt x="344373" y="289725"/>
                </a:lnTo>
                <a:lnTo>
                  <a:pt x="345820" y="293293"/>
                </a:lnTo>
                <a:lnTo>
                  <a:pt x="344081" y="297357"/>
                </a:lnTo>
                <a:lnTo>
                  <a:pt x="336943" y="300227"/>
                </a:lnTo>
                <a:lnTo>
                  <a:pt x="751091" y="300227"/>
                </a:lnTo>
                <a:lnTo>
                  <a:pt x="750366" y="296329"/>
                </a:lnTo>
                <a:lnTo>
                  <a:pt x="749998" y="292861"/>
                </a:lnTo>
                <a:lnTo>
                  <a:pt x="749830" y="289725"/>
                </a:lnTo>
                <a:lnTo>
                  <a:pt x="749807" y="285724"/>
                </a:lnTo>
                <a:lnTo>
                  <a:pt x="751418" y="268635"/>
                </a:lnTo>
                <a:lnTo>
                  <a:pt x="780783" y="231444"/>
                </a:lnTo>
                <a:lnTo>
                  <a:pt x="819218" y="221183"/>
                </a:lnTo>
                <a:lnTo>
                  <a:pt x="861415" y="214350"/>
                </a:lnTo>
                <a:lnTo>
                  <a:pt x="856974" y="197154"/>
                </a:lnTo>
                <a:lnTo>
                  <a:pt x="853854" y="180330"/>
                </a:lnTo>
                <a:lnTo>
                  <a:pt x="852012" y="164072"/>
                </a:lnTo>
                <a:lnTo>
                  <a:pt x="851407" y="148577"/>
                </a:lnTo>
                <a:lnTo>
                  <a:pt x="851568" y="140835"/>
                </a:lnTo>
                <a:lnTo>
                  <a:pt x="858278" y="113182"/>
                </a:lnTo>
                <a:lnTo>
                  <a:pt x="1052868" y="113182"/>
                </a:lnTo>
                <a:lnTo>
                  <a:pt x="1045248" y="94094"/>
                </a:lnTo>
                <a:lnTo>
                  <a:pt x="1021864" y="49044"/>
                </a:lnTo>
                <a:lnTo>
                  <a:pt x="982438" y="9571"/>
                </a:lnTo>
                <a:lnTo>
                  <a:pt x="954457" y="411"/>
                </a:lnTo>
                <a:lnTo>
                  <a:pt x="916774" y="0"/>
                </a:lnTo>
                <a:close/>
              </a:path>
            </a:pathLst>
          </a:custGeom>
          <a:solidFill>
            <a:srgbClr val="609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-410614" y="451642"/>
            <a:ext cx="8315776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6000" spc="360" dirty="0">
                <a:solidFill>
                  <a:schemeClr val="tx2">
                    <a:lumMod val="75000"/>
                  </a:schemeClr>
                </a:solidFill>
                <a:latin typeface="+mn-lt"/>
                <a:cs typeface="Arial Narrow"/>
              </a:rPr>
              <a:t>Что </a:t>
            </a:r>
            <a:r>
              <a:rPr sz="6000" spc="434" dirty="0">
                <a:solidFill>
                  <a:schemeClr val="tx2">
                    <a:lumMod val="75000"/>
                  </a:schemeClr>
                </a:solidFill>
                <a:latin typeface="+mn-lt"/>
                <a:cs typeface="Arial Narrow"/>
              </a:rPr>
              <a:t>такое</a:t>
            </a:r>
            <a:r>
              <a:rPr sz="6000" spc="-15" dirty="0">
                <a:solidFill>
                  <a:schemeClr val="tx2">
                    <a:lumMod val="75000"/>
                  </a:schemeClr>
                </a:solidFill>
                <a:latin typeface="+mn-lt"/>
                <a:cs typeface="Arial Narrow"/>
              </a:rPr>
              <a:t> </a:t>
            </a:r>
            <a:r>
              <a:rPr sz="6000" spc="390" dirty="0">
                <a:solidFill>
                  <a:schemeClr val="tx2">
                    <a:lumMod val="75000"/>
                  </a:schemeClr>
                </a:solidFill>
                <a:latin typeface="+mn-lt"/>
                <a:cs typeface="Arial Narrow"/>
              </a:rPr>
              <a:t>наркомания</a:t>
            </a:r>
            <a:r>
              <a:rPr sz="5400" spc="390" dirty="0">
                <a:solidFill>
                  <a:schemeClr val="tx2">
                    <a:lumMod val="75000"/>
                  </a:schemeClr>
                </a:solidFill>
                <a:latin typeface="+mn-lt"/>
                <a:cs typeface="Arial Narrow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183522" y="316445"/>
            <a:ext cx="564515" cy="591820"/>
          </a:xfrm>
          <a:custGeom>
            <a:avLst/>
            <a:gdLst/>
            <a:ahLst/>
            <a:cxnLst/>
            <a:rect l="l" t="t" r="r" b="b"/>
            <a:pathLst>
              <a:path w="564515" h="591819">
                <a:moveTo>
                  <a:pt x="148512" y="0"/>
                </a:moveTo>
                <a:lnTo>
                  <a:pt x="78141" y="17627"/>
                </a:lnTo>
                <a:lnTo>
                  <a:pt x="23201" y="68478"/>
                </a:lnTo>
                <a:lnTo>
                  <a:pt x="4242" y="112121"/>
                </a:lnTo>
                <a:lnTo>
                  <a:pt x="0" y="157859"/>
                </a:lnTo>
                <a:lnTo>
                  <a:pt x="9732" y="202310"/>
                </a:lnTo>
                <a:lnTo>
                  <a:pt x="32698" y="242093"/>
                </a:lnTo>
                <a:lnTo>
                  <a:pt x="68159" y="273824"/>
                </a:lnTo>
                <a:lnTo>
                  <a:pt x="564475" y="591807"/>
                </a:lnTo>
                <a:lnTo>
                  <a:pt x="564475" y="238734"/>
                </a:lnTo>
                <a:lnTo>
                  <a:pt x="228560" y="23520"/>
                </a:lnTo>
                <a:lnTo>
                  <a:pt x="189522" y="5788"/>
                </a:lnTo>
                <a:lnTo>
                  <a:pt x="148512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56854" y="0"/>
            <a:ext cx="1291590" cy="1362710"/>
          </a:xfrm>
          <a:custGeom>
            <a:avLst/>
            <a:gdLst/>
            <a:ahLst/>
            <a:cxnLst/>
            <a:rect l="l" t="t" r="r" b="b"/>
            <a:pathLst>
              <a:path w="1291590" h="1362710">
                <a:moveTo>
                  <a:pt x="298234" y="0"/>
                </a:moveTo>
                <a:lnTo>
                  <a:pt x="0" y="0"/>
                </a:lnTo>
                <a:lnTo>
                  <a:pt x="63258" y="796150"/>
                </a:lnTo>
                <a:lnTo>
                  <a:pt x="71711" y="835093"/>
                </a:lnTo>
                <a:lnTo>
                  <a:pt x="89819" y="869830"/>
                </a:lnTo>
                <a:lnTo>
                  <a:pt x="116363" y="898636"/>
                </a:lnTo>
                <a:lnTo>
                  <a:pt x="150126" y="919784"/>
                </a:lnTo>
                <a:lnTo>
                  <a:pt x="1100391" y="1350124"/>
                </a:lnTo>
                <a:lnTo>
                  <a:pt x="1143814" y="1362305"/>
                </a:lnTo>
                <a:lnTo>
                  <a:pt x="1187339" y="1361105"/>
                </a:lnTo>
                <a:lnTo>
                  <a:pt x="1228228" y="1347563"/>
                </a:lnTo>
                <a:lnTo>
                  <a:pt x="1263743" y="1322720"/>
                </a:lnTo>
                <a:lnTo>
                  <a:pt x="1291145" y="1287614"/>
                </a:lnTo>
                <a:lnTo>
                  <a:pt x="1291145" y="1141920"/>
                </a:lnTo>
                <a:lnTo>
                  <a:pt x="1262729" y="1105690"/>
                </a:lnTo>
                <a:lnTo>
                  <a:pt x="1223035" y="1079271"/>
                </a:lnTo>
                <a:lnTo>
                  <a:pt x="352666" y="685139"/>
                </a:lnTo>
                <a:lnTo>
                  <a:pt x="298234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19170" y="2"/>
            <a:ext cx="1464945" cy="1808480"/>
          </a:xfrm>
          <a:custGeom>
            <a:avLst/>
            <a:gdLst/>
            <a:ahLst/>
            <a:cxnLst/>
            <a:rect l="l" t="t" r="r" b="b"/>
            <a:pathLst>
              <a:path w="1464944" h="1808480">
                <a:moveTo>
                  <a:pt x="325503" y="0"/>
                </a:moveTo>
                <a:lnTo>
                  <a:pt x="22964" y="0"/>
                </a:lnTo>
                <a:lnTo>
                  <a:pt x="18459" y="28738"/>
                </a:lnTo>
                <a:lnTo>
                  <a:pt x="10129" y="94018"/>
                </a:lnTo>
                <a:lnTo>
                  <a:pt x="3666" y="168786"/>
                </a:lnTo>
                <a:lnTo>
                  <a:pt x="1496" y="209385"/>
                </a:lnTo>
                <a:lnTo>
                  <a:pt x="226" y="251943"/>
                </a:lnTo>
                <a:lnTo>
                  <a:pt x="0" y="296325"/>
                </a:lnTo>
                <a:lnTo>
                  <a:pt x="961" y="342391"/>
                </a:lnTo>
                <a:lnTo>
                  <a:pt x="3256" y="390006"/>
                </a:lnTo>
                <a:lnTo>
                  <a:pt x="7027" y="439031"/>
                </a:lnTo>
                <a:lnTo>
                  <a:pt x="12419" y="489329"/>
                </a:lnTo>
                <a:lnTo>
                  <a:pt x="19577" y="540763"/>
                </a:lnTo>
                <a:lnTo>
                  <a:pt x="28644" y="593196"/>
                </a:lnTo>
                <a:lnTo>
                  <a:pt x="39765" y="646490"/>
                </a:lnTo>
                <a:lnTo>
                  <a:pt x="53084" y="700508"/>
                </a:lnTo>
                <a:lnTo>
                  <a:pt x="68746" y="755113"/>
                </a:lnTo>
                <a:lnTo>
                  <a:pt x="86894" y="810167"/>
                </a:lnTo>
                <a:lnTo>
                  <a:pt x="107673" y="865533"/>
                </a:lnTo>
                <a:lnTo>
                  <a:pt x="131227" y="921073"/>
                </a:lnTo>
                <a:lnTo>
                  <a:pt x="157701" y="976651"/>
                </a:lnTo>
                <a:lnTo>
                  <a:pt x="187238" y="1032129"/>
                </a:lnTo>
                <a:lnTo>
                  <a:pt x="210089" y="1071293"/>
                </a:lnTo>
                <a:lnTo>
                  <a:pt x="234153" y="1109613"/>
                </a:lnTo>
                <a:lnTo>
                  <a:pt x="259428" y="1147088"/>
                </a:lnTo>
                <a:lnTo>
                  <a:pt x="285911" y="1183714"/>
                </a:lnTo>
                <a:lnTo>
                  <a:pt x="313600" y="1219491"/>
                </a:lnTo>
                <a:lnTo>
                  <a:pt x="342491" y="1254415"/>
                </a:lnTo>
                <a:lnTo>
                  <a:pt x="372583" y="1288486"/>
                </a:lnTo>
                <a:lnTo>
                  <a:pt x="403871" y="1321700"/>
                </a:lnTo>
                <a:lnTo>
                  <a:pt x="436354" y="1354057"/>
                </a:lnTo>
                <a:lnTo>
                  <a:pt x="470029" y="1385554"/>
                </a:lnTo>
                <a:lnTo>
                  <a:pt x="504892" y="1416189"/>
                </a:lnTo>
                <a:lnTo>
                  <a:pt x="540941" y="1445960"/>
                </a:lnTo>
                <a:lnTo>
                  <a:pt x="578173" y="1474866"/>
                </a:lnTo>
                <a:lnTo>
                  <a:pt x="616586" y="1502903"/>
                </a:lnTo>
                <a:lnTo>
                  <a:pt x="656176" y="1530071"/>
                </a:lnTo>
                <a:lnTo>
                  <a:pt x="696941" y="1556367"/>
                </a:lnTo>
                <a:lnTo>
                  <a:pt x="738878" y="1581790"/>
                </a:lnTo>
                <a:lnTo>
                  <a:pt x="781984" y="1606337"/>
                </a:lnTo>
                <a:lnTo>
                  <a:pt x="826256" y="1630006"/>
                </a:lnTo>
                <a:lnTo>
                  <a:pt x="871692" y="1652795"/>
                </a:lnTo>
                <a:lnTo>
                  <a:pt x="918289" y="1674703"/>
                </a:lnTo>
                <a:lnTo>
                  <a:pt x="966044" y="1695728"/>
                </a:lnTo>
                <a:lnTo>
                  <a:pt x="1014953" y="1715867"/>
                </a:lnTo>
                <a:lnTo>
                  <a:pt x="1065016" y="1735118"/>
                </a:lnTo>
                <a:lnTo>
                  <a:pt x="1116228" y="1753480"/>
                </a:lnTo>
                <a:lnTo>
                  <a:pt x="1168587" y="1770950"/>
                </a:lnTo>
                <a:lnTo>
                  <a:pt x="1222089" y="1787527"/>
                </a:lnTo>
                <a:lnTo>
                  <a:pt x="1276733" y="1803209"/>
                </a:lnTo>
                <a:lnTo>
                  <a:pt x="1324038" y="1808404"/>
                </a:lnTo>
                <a:lnTo>
                  <a:pt x="1368983" y="1798917"/>
                </a:lnTo>
                <a:lnTo>
                  <a:pt x="1408558" y="1776458"/>
                </a:lnTo>
                <a:lnTo>
                  <a:pt x="1439751" y="1742737"/>
                </a:lnTo>
                <a:lnTo>
                  <a:pt x="1459550" y="1699463"/>
                </a:lnTo>
                <a:lnTo>
                  <a:pt x="1464743" y="1652158"/>
                </a:lnTo>
                <a:lnTo>
                  <a:pt x="1455249" y="1607212"/>
                </a:lnTo>
                <a:lnTo>
                  <a:pt x="1432783" y="1567635"/>
                </a:lnTo>
                <a:lnTo>
                  <a:pt x="1399055" y="1536439"/>
                </a:lnTo>
                <a:lnTo>
                  <a:pt x="1355778" y="1516634"/>
                </a:lnTo>
                <a:lnTo>
                  <a:pt x="1299816" y="1500473"/>
                </a:lnTo>
                <a:lnTo>
                  <a:pt x="1245323" y="1483282"/>
                </a:lnTo>
                <a:lnTo>
                  <a:pt x="1192305" y="1465063"/>
                </a:lnTo>
                <a:lnTo>
                  <a:pt x="1140766" y="1445819"/>
                </a:lnTo>
                <a:lnTo>
                  <a:pt x="1090709" y="1425554"/>
                </a:lnTo>
                <a:lnTo>
                  <a:pt x="1042139" y="1404269"/>
                </a:lnTo>
                <a:lnTo>
                  <a:pt x="995061" y="1381968"/>
                </a:lnTo>
                <a:lnTo>
                  <a:pt x="949477" y="1358654"/>
                </a:lnTo>
                <a:lnTo>
                  <a:pt x="905393" y="1334330"/>
                </a:lnTo>
                <a:lnTo>
                  <a:pt x="862813" y="1308998"/>
                </a:lnTo>
                <a:lnTo>
                  <a:pt x="821740" y="1282661"/>
                </a:lnTo>
                <a:lnTo>
                  <a:pt x="782180" y="1255323"/>
                </a:lnTo>
                <a:lnTo>
                  <a:pt x="744136" y="1226986"/>
                </a:lnTo>
                <a:lnTo>
                  <a:pt x="707612" y="1197653"/>
                </a:lnTo>
                <a:lnTo>
                  <a:pt x="672613" y="1167327"/>
                </a:lnTo>
                <a:lnTo>
                  <a:pt x="639142" y="1136010"/>
                </a:lnTo>
                <a:lnTo>
                  <a:pt x="607205" y="1103707"/>
                </a:lnTo>
                <a:lnTo>
                  <a:pt x="576805" y="1070419"/>
                </a:lnTo>
                <a:lnTo>
                  <a:pt x="547946" y="1036150"/>
                </a:lnTo>
                <a:lnTo>
                  <a:pt x="520632" y="1000902"/>
                </a:lnTo>
                <a:lnTo>
                  <a:pt x="494869" y="964679"/>
                </a:lnTo>
                <a:lnTo>
                  <a:pt x="470659" y="927483"/>
                </a:lnTo>
                <a:lnTo>
                  <a:pt x="448008" y="889317"/>
                </a:lnTo>
                <a:lnTo>
                  <a:pt x="417418" y="831165"/>
                </a:lnTo>
                <a:lnTo>
                  <a:pt x="391013" y="772701"/>
                </a:lnTo>
                <a:lnTo>
                  <a:pt x="368527" y="714203"/>
                </a:lnTo>
                <a:lnTo>
                  <a:pt x="349695" y="655948"/>
                </a:lnTo>
                <a:lnTo>
                  <a:pt x="334253" y="598214"/>
                </a:lnTo>
                <a:lnTo>
                  <a:pt x="321935" y="541278"/>
                </a:lnTo>
                <a:lnTo>
                  <a:pt x="312475" y="485418"/>
                </a:lnTo>
                <a:lnTo>
                  <a:pt x="305610" y="430911"/>
                </a:lnTo>
                <a:lnTo>
                  <a:pt x="301074" y="378034"/>
                </a:lnTo>
                <a:lnTo>
                  <a:pt x="298602" y="327066"/>
                </a:lnTo>
                <a:lnTo>
                  <a:pt x="297929" y="278283"/>
                </a:lnTo>
                <a:lnTo>
                  <a:pt x="298790" y="231964"/>
                </a:lnTo>
                <a:lnTo>
                  <a:pt x="300920" y="188385"/>
                </a:lnTo>
                <a:lnTo>
                  <a:pt x="304054" y="147824"/>
                </a:lnTo>
                <a:lnTo>
                  <a:pt x="312272" y="76865"/>
                </a:lnTo>
                <a:lnTo>
                  <a:pt x="321326" y="21309"/>
                </a:lnTo>
                <a:lnTo>
                  <a:pt x="325503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25653" y="3"/>
            <a:ext cx="1453515" cy="664210"/>
          </a:xfrm>
          <a:custGeom>
            <a:avLst/>
            <a:gdLst/>
            <a:ahLst/>
            <a:cxnLst/>
            <a:rect l="l" t="t" r="r" b="b"/>
            <a:pathLst>
              <a:path w="1453515" h="664210">
                <a:moveTo>
                  <a:pt x="374459" y="0"/>
                </a:moveTo>
                <a:lnTo>
                  <a:pt x="0" y="0"/>
                </a:lnTo>
                <a:lnTo>
                  <a:pt x="25985" y="40728"/>
                </a:lnTo>
                <a:lnTo>
                  <a:pt x="53655" y="80331"/>
                </a:lnTo>
                <a:lnTo>
                  <a:pt x="83000" y="118796"/>
                </a:lnTo>
                <a:lnTo>
                  <a:pt x="114009" y="156111"/>
                </a:lnTo>
                <a:lnTo>
                  <a:pt x="146670" y="192263"/>
                </a:lnTo>
                <a:lnTo>
                  <a:pt x="180975" y="227239"/>
                </a:lnTo>
                <a:lnTo>
                  <a:pt x="216911" y="261028"/>
                </a:lnTo>
                <a:lnTo>
                  <a:pt x="254469" y="293617"/>
                </a:lnTo>
                <a:lnTo>
                  <a:pt x="293638" y="324993"/>
                </a:lnTo>
                <a:lnTo>
                  <a:pt x="334407" y="355144"/>
                </a:lnTo>
                <a:lnTo>
                  <a:pt x="376765" y="384057"/>
                </a:lnTo>
                <a:lnTo>
                  <a:pt x="420702" y="411720"/>
                </a:lnTo>
                <a:lnTo>
                  <a:pt x="466208" y="438120"/>
                </a:lnTo>
                <a:lnTo>
                  <a:pt x="513271" y="463246"/>
                </a:lnTo>
                <a:lnTo>
                  <a:pt x="561882" y="487083"/>
                </a:lnTo>
                <a:lnTo>
                  <a:pt x="612029" y="509621"/>
                </a:lnTo>
                <a:lnTo>
                  <a:pt x="663701" y="530847"/>
                </a:lnTo>
                <a:lnTo>
                  <a:pt x="738419" y="558254"/>
                </a:lnTo>
                <a:lnTo>
                  <a:pt x="811489" y="581625"/>
                </a:lnTo>
                <a:lnTo>
                  <a:pt x="882199" y="601279"/>
                </a:lnTo>
                <a:lnTo>
                  <a:pt x="949835" y="617540"/>
                </a:lnTo>
                <a:lnTo>
                  <a:pt x="1013685" y="630728"/>
                </a:lnTo>
                <a:lnTo>
                  <a:pt x="1073037" y="641164"/>
                </a:lnTo>
                <a:lnTo>
                  <a:pt x="1127176" y="649172"/>
                </a:lnTo>
                <a:lnTo>
                  <a:pt x="1175389" y="655070"/>
                </a:lnTo>
                <a:lnTo>
                  <a:pt x="1216965" y="659183"/>
                </a:lnTo>
                <a:lnTo>
                  <a:pt x="1277350" y="663334"/>
                </a:lnTo>
                <a:lnTo>
                  <a:pt x="1302626" y="664197"/>
                </a:lnTo>
                <a:lnTo>
                  <a:pt x="1349629" y="657234"/>
                </a:lnTo>
                <a:lnTo>
                  <a:pt x="1390628" y="636700"/>
                </a:lnTo>
                <a:lnTo>
                  <a:pt x="1423164" y="605002"/>
                </a:lnTo>
                <a:lnTo>
                  <a:pt x="1444780" y="564547"/>
                </a:lnTo>
                <a:lnTo>
                  <a:pt x="1453019" y="517740"/>
                </a:lnTo>
                <a:lnTo>
                  <a:pt x="1446120" y="470712"/>
                </a:lnTo>
                <a:lnTo>
                  <a:pt x="1425626" y="429637"/>
                </a:lnTo>
                <a:lnTo>
                  <a:pt x="1393949" y="396998"/>
                </a:lnTo>
                <a:lnTo>
                  <a:pt x="1353500" y="375272"/>
                </a:lnTo>
                <a:lnTo>
                  <a:pt x="1306690" y="366941"/>
                </a:lnTo>
                <a:lnTo>
                  <a:pt x="1299703" y="366713"/>
                </a:lnTo>
                <a:lnTo>
                  <a:pt x="1280925" y="365766"/>
                </a:lnTo>
                <a:lnTo>
                  <a:pt x="1212438" y="359925"/>
                </a:lnTo>
                <a:lnTo>
                  <a:pt x="1164950" y="354135"/>
                </a:lnTo>
                <a:lnTo>
                  <a:pt x="1110114" y="345836"/>
                </a:lnTo>
                <a:lnTo>
                  <a:pt x="1049041" y="334579"/>
                </a:lnTo>
                <a:lnTo>
                  <a:pt x="982841" y="319918"/>
                </a:lnTo>
                <a:lnTo>
                  <a:pt x="912626" y="301404"/>
                </a:lnTo>
                <a:lnTo>
                  <a:pt x="839505" y="278590"/>
                </a:lnTo>
                <a:lnTo>
                  <a:pt x="764590" y="251028"/>
                </a:lnTo>
                <a:lnTo>
                  <a:pt x="712614" y="229114"/>
                </a:lnTo>
                <a:lnTo>
                  <a:pt x="662798" y="205685"/>
                </a:lnTo>
                <a:lnTo>
                  <a:pt x="615140" y="180751"/>
                </a:lnTo>
                <a:lnTo>
                  <a:pt x="569640" y="154319"/>
                </a:lnTo>
                <a:lnTo>
                  <a:pt x="526296" y="126398"/>
                </a:lnTo>
                <a:lnTo>
                  <a:pt x="485107" y="96997"/>
                </a:lnTo>
                <a:lnTo>
                  <a:pt x="446072" y="66125"/>
                </a:lnTo>
                <a:lnTo>
                  <a:pt x="409189" y="33789"/>
                </a:lnTo>
                <a:lnTo>
                  <a:pt x="374459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06034" y="2"/>
            <a:ext cx="604520" cy="1057275"/>
          </a:xfrm>
          <a:custGeom>
            <a:avLst/>
            <a:gdLst/>
            <a:ahLst/>
            <a:cxnLst/>
            <a:rect l="l" t="t" r="r" b="b"/>
            <a:pathLst>
              <a:path w="604520" h="1057275">
                <a:moveTo>
                  <a:pt x="313016" y="0"/>
                </a:moveTo>
                <a:lnTo>
                  <a:pt x="0" y="0"/>
                </a:lnTo>
                <a:lnTo>
                  <a:pt x="314363" y="954570"/>
                </a:lnTo>
                <a:lnTo>
                  <a:pt x="336266" y="996831"/>
                </a:lnTo>
                <a:lnTo>
                  <a:pt x="369075" y="1028989"/>
                </a:lnTo>
                <a:lnTo>
                  <a:pt x="409704" y="1049487"/>
                </a:lnTo>
                <a:lnTo>
                  <a:pt x="455068" y="1056767"/>
                </a:lnTo>
                <a:lnTo>
                  <a:pt x="502081" y="1049274"/>
                </a:lnTo>
                <a:lnTo>
                  <a:pt x="544332" y="1027383"/>
                </a:lnTo>
                <a:lnTo>
                  <a:pt x="576485" y="994575"/>
                </a:lnTo>
                <a:lnTo>
                  <a:pt x="596980" y="953943"/>
                </a:lnTo>
                <a:lnTo>
                  <a:pt x="604259" y="908580"/>
                </a:lnTo>
                <a:lnTo>
                  <a:pt x="596760" y="861580"/>
                </a:lnTo>
                <a:lnTo>
                  <a:pt x="313016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038663" y="0"/>
            <a:ext cx="484505" cy="339725"/>
          </a:xfrm>
          <a:custGeom>
            <a:avLst/>
            <a:gdLst/>
            <a:ahLst/>
            <a:cxnLst/>
            <a:rect l="l" t="t" r="r" b="b"/>
            <a:pathLst>
              <a:path w="484505" h="339725">
                <a:moveTo>
                  <a:pt x="484492" y="0"/>
                </a:moveTo>
                <a:lnTo>
                  <a:pt x="0" y="0"/>
                </a:lnTo>
                <a:lnTo>
                  <a:pt x="64935" y="231813"/>
                </a:lnTo>
                <a:lnTo>
                  <a:pt x="83046" y="272116"/>
                </a:lnTo>
                <a:lnTo>
                  <a:pt x="111505" y="304720"/>
                </a:lnTo>
                <a:lnTo>
                  <a:pt x="148138" y="327757"/>
                </a:lnTo>
                <a:lnTo>
                  <a:pt x="190766" y="339356"/>
                </a:lnTo>
                <a:lnTo>
                  <a:pt x="234907" y="337944"/>
                </a:lnTo>
                <a:lnTo>
                  <a:pt x="275875" y="324013"/>
                </a:lnTo>
                <a:lnTo>
                  <a:pt x="311110" y="298878"/>
                </a:lnTo>
                <a:lnTo>
                  <a:pt x="338048" y="263855"/>
                </a:lnTo>
                <a:lnTo>
                  <a:pt x="48449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16735" y="0"/>
            <a:ext cx="641350" cy="524510"/>
          </a:xfrm>
          <a:custGeom>
            <a:avLst/>
            <a:gdLst/>
            <a:ahLst/>
            <a:cxnLst/>
            <a:rect l="l" t="t" r="r" b="b"/>
            <a:pathLst>
              <a:path w="641350" h="524510">
                <a:moveTo>
                  <a:pt x="640847" y="0"/>
                </a:moveTo>
                <a:lnTo>
                  <a:pt x="258882" y="0"/>
                </a:lnTo>
                <a:lnTo>
                  <a:pt x="31235" y="282448"/>
                </a:lnTo>
                <a:lnTo>
                  <a:pt x="0" y="353244"/>
                </a:lnTo>
                <a:lnTo>
                  <a:pt x="1053" y="403899"/>
                </a:lnTo>
                <a:lnTo>
                  <a:pt x="19119" y="451537"/>
                </a:lnTo>
                <a:lnTo>
                  <a:pt x="53688" y="491388"/>
                </a:lnTo>
                <a:lnTo>
                  <a:pt x="94970" y="514951"/>
                </a:lnTo>
                <a:lnTo>
                  <a:pt x="139970" y="524137"/>
                </a:lnTo>
                <a:lnTo>
                  <a:pt x="185222" y="519298"/>
                </a:lnTo>
                <a:lnTo>
                  <a:pt x="227259" y="500784"/>
                </a:lnTo>
                <a:lnTo>
                  <a:pt x="262616" y="468947"/>
                </a:lnTo>
                <a:lnTo>
                  <a:pt x="640847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" y="10902746"/>
            <a:ext cx="564515" cy="591820"/>
          </a:xfrm>
          <a:custGeom>
            <a:avLst/>
            <a:gdLst/>
            <a:ahLst/>
            <a:cxnLst/>
            <a:rect l="l" t="t" r="r" b="b"/>
            <a:pathLst>
              <a:path w="564515" h="591820">
                <a:moveTo>
                  <a:pt x="0" y="0"/>
                </a:moveTo>
                <a:lnTo>
                  <a:pt x="0" y="353072"/>
                </a:lnTo>
                <a:lnTo>
                  <a:pt x="335914" y="568286"/>
                </a:lnTo>
                <a:lnTo>
                  <a:pt x="355032" y="578680"/>
                </a:lnTo>
                <a:lnTo>
                  <a:pt x="374953" y="586019"/>
                </a:lnTo>
                <a:lnTo>
                  <a:pt x="395367" y="590371"/>
                </a:lnTo>
                <a:lnTo>
                  <a:pt x="415963" y="591807"/>
                </a:lnTo>
                <a:lnTo>
                  <a:pt x="452203" y="587336"/>
                </a:lnTo>
                <a:lnTo>
                  <a:pt x="516598" y="552716"/>
                </a:lnTo>
                <a:lnTo>
                  <a:pt x="541274" y="523328"/>
                </a:lnTo>
                <a:lnTo>
                  <a:pt x="560231" y="479685"/>
                </a:lnTo>
                <a:lnTo>
                  <a:pt x="564471" y="433947"/>
                </a:lnTo>
                <a:lnTo>
                  <a:pt x="554737" y="389496"/>
                </a:lnTo>
                <a:lnTo>
                  <a:pt x="531771" y="349714"/>
                </a:lnTo>
                <a:lnTo>
                  <a:pt x="496316" y="31798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0448698"/>
            <a:ext cx="1291590" cy="1362710"/>
          </a:xfrm>
          <a:custGeom>
            <a:avLst/>
            <a:gdLst/>
            <a:ahLst/>
            <a:cxnLst/>
            <a:rect l="l" t="t" r="r" b="b"/>
            <a:pathLst>
              <a:path w="1291590" h="1362709">
                <a:moveTo>
                  <a:pt x="147326" y="0"/>
                </a:moveTo>
                <a:lnTo>
                  <a:pt x="103800" y="1199"/>
                </a:lnTo>
                <a:lnTo>
                  <a:pt x="62913" y="14741"/>
                </a:lnTo>
                <a:lnTo>
                  <a:pt x="27401" y="39584"/>
                </a:lnTo>
                <a:lnTo>
                  <a:pt x="0" y="74690"/>
                </a:lnTo>
                <a:lnTo>
                  <a:pt x="0" y="220384"/>
                </a:lnTo>
                <a:lnTo>
                  <a:pt x="28416" y="256614"/>
                </a:lnTo>
                <a:lnTo>
                  <a:pt x="68110" y="283033"/>
                </a:lnTo>
                <a:lnTo>
                  <a:pt x="938479" y="677165"/>
                </a:lnTo>
                <a:lnTo>
                  <a:pt x="992911" y="1362305"/>
                </a:lnTo>
                <a:lnTo>
                  <a:pt x="1291145" y="1362305"/>
                </a:lnTo>
                <a:lnTo>
                  <a:pt x="1227886" y="566154"/>
                </a:lnTo>
                <a:lnTo>
                  <a:pt x="1219433" y="527211"/>
                </a:lnTo>
                <a:lnTo>
                  <a:pt x="1201326" y="492474"/>
                </a:lnTo>
                <a:lnTo>
                  <a:pt x="1174781" y="463668"/>
                </a:lnTo>
                <a:lnTo>
                  <a:pt x="1141018" y="442520"/>
                </a:lnTo>
                <a:lnTo>
                  <a:pt x="190753" y="12180"/>
                </a:lnTo>
                <a:lnTo>
                  <a:pt x="147326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4086" y="10002594"/>
            <a:ext cx="1464945" cy="1808480"/>
          </a:xfrm>
          <a:custGeom>
            <a:avLst/>
            <a:gdLst/>
            <a:ahLst/>
            <a:cxnLst/>
            <a:rect l="l" t="t" r="r" b="b"/>
            <a:pathLst>
              <a:path w="1464945" h="1808479">
                <a:moveTo>
                  <a:pt x="140704" y="0"/>
                </a:moveTo>
                <a:lnTo>
                  <a:pt x="95759" y="9486"/>
                </a:lnTo>
                <a:lnTo>
                  <a:pt x="56184" y="31946"/>
                </a:lnTo>
                <a:lnTo>
                  <a:pt x="24991" y="65667"/>
                </a:lnTo>
                <a:lnTo>
                  <a:pt x="5192" y="108941"/>
                </a:lnTo>
                <a:lnTo>
                  <a:pt x="0" y="156246"/>
                </a:lnTo>
                <a:lnTo>
                  <a:pt x="9493" y="201192"/>
                </a:lnTo>
                <a:lnTo>
                  <a:pt x="31959" y="240768"/>
                </a:lnTo>
                <a:lnTo>
                  <a:pt x="65687" y="271965"/>
                </a:lnTo>
                <a:lnTo>
                  <a:pt x="108964" y="291770"/>
                </a:lnTo>
                <a:lnTo>
                  <a:pt x="164926" y="307931"/>
                </a:lnTo>
                <a:lnTo>
                  <a:pt x="219419" y="325122"/>
                </a:lnTo>
                <a:lnTo>
                  <a:pt x="272437" y="343341"/>
                </a:lnTo>
                <a:lnTo>
                  <a:pt x="323976" y="362584"/>
                </a:lnTo>
                <a:lnTo>
                  <a:pt x="374033" y="382850"/>
                </a:lnTo>
                <a:lnTo>
                  <a:pt x="422603" y="404135"/>
                </a:lnTo>
                <a:lnTo>
                  <a:pt x="469681" y="426436"/>
                </a:lnTo>
                <a:lnTo>
                  <a:pt x="515265" y="449750"/>
                </a:lnTo>
                <a:lnTo>
                  <a:pt x="559349" y="474074"/>
                </a:lnTo>
                <a:lnTo>
                  <a:pt x="601929" y="499406"/>
                </a:lnTo>
                <a:lnTo>
                  <a:pt x="643002" y="525743"/>
                </a:lnTo>
                <a:lnTo>
                  <a:pt x="682562" y="553081"/>
                </a:lnTo>
                <a:lnTo>
                  <a:pt x="720606" y="581418"/>
                </a:lnTo>
                <a:lnTo>
                  <a:pt x="757130" y="610751"/>
                </a:lnTo>
                <a:lnTo>
                  <a:pt x="792129" y="641077"/>
                </a:lnTo>
                <a:lnTo>
                  <a:pt x="825600" y="672393"/>
                </a:lnTo>
                <a:lnTo>
                  <a:pt x="857537" y="704697"/>
                </a:lnTo>
                <a:lnTo>
                  <a:pt x="887938" y="737984"/>
                </a:lnTo>
                <a:lnTo>
                  <a:pt x="916796" y="772254"/>
                </a:lnTo>
                <a:lnTo>
                  <a:pt x="944110" y="807501"/>
                </a:lnTo>
                <a:lnTo>
                  <a:pt x="969873" y="843725"/>
                </a:lnTo>
                <a:lnTo>
                  <a:pt x="994083" y="880921"/>
                </a:lnTo>
                <a:lnTo>
                  <a:pt x="1016734" y="919087"/>
                </a:lnTo>
                <a:lnTo>
                  <a:pt x="1047324" y="977239"/>
                </a:lnTo>
                <a:lnTo>
                  <a:pt x="1073729" y="1035703"/>
                </a:lnTo>
                <a:lnTo>
                  <a:pt x="1096215" y="1094201"/>
                </a:lnTo>
                <a:lnTo>
                  <a:pt x="1115047" y="1152456"/>
                </a:lnTo>
                <a:lnTo>
                  <a:pt x="1130489" y="1210190"/>
                </a:lnTo>
                <a:lnTo>
                  <a:pt x="1142807" y="1267126"/>
                </a:lnTo>
                <a:lnTo>
                  <a:pt x="1152267" y="1322986"/>
                </a:lnTo>
                <a:lnTo>
                  <a:pt x="1159132" y="1377493"/>
                </a:lnTo>
                <a:lnTo>
                  <a:pt x="1163668" y="1430370"/>
                </a:lnTo>
                <a:lnTo>
                  <a:pt x="1166140" y="1481338"/>
                </a:lnTo>
                <a:lnTo>
                  <a:pt x="1166813" y="1530120"/>
                </a:lnTo>
                <a:lnTo>
                  <a:pt x="1165952" y="1576440"/>
                </a:lnTo>
                <a:lnTo>
                  <a:pt x="1163822" y="1620019"/>
                </a:lnTo>
                <a:lnTo>
                  <a:pt x="1160688" y="1660580"/>
                </a:lnTo>
                <a:lnTo>
                  <a:pt x="1152470" y="1731539"/>
                </a:lnTo>
                <a:lnTo>
                  <a:pt x="1143416" y="1787095"/>
                </a:lnTo>
                <a:lnTo>
                  <a:pt x="1139239" y="1808404"/>
                </a:lnTo>
                <a:lnTo>
                  <a:pt x="1441778" y="1808404"/>
                </a:lnTo>
                <a:lnTo>
                  <a:pt x="1450609" y="1748280"/>
                </a:lnTo>
                <a:lnTo>
                  <a:pt x="1458150" y="1678119"/>
                </a:lnTo>
                <a:lnTo>
                  <a:pt x="1461076" y="1639618"/>
                </a:lnTo>
                <a:lnTo>
                  <a:pt x="1463246" y="1599019"/>
                </a:lnTo>
                <a:lnTo>
                  <a:pt x="1464516" y="1556460"/>
                </a:lnTo>
                <a:lnTo>
                  <a:pt x="1464743" y="1512079"/>
                </a:lnTo>
                <a:lnTo>
                  <a:pt x="1463781" y="1466013"/>
                </a:lnTo>
                <a:lnTo>
                  <a:pt x="1461486" y="1418398"/>
                </a:lnTo>
                <a:lnTo>
                  <a:pt x="1457715" y="1369373"/>
                </a:lnTo>
                <a:lnTo>
                  <a:pt x="1452323" y="1319075"/>
                </a:lnTo>
                <a:lnTo>
                  <a:pt x="1445165" y="1267641"/>
                </a:lnTo>
                <a:lnTo>
                  <a:pt x="1436098" y="1215208"/>
                </a:lnTo>
                <a:lnTo>
                  <a:pt x="1424977" y="1161914"/>
                </a:lnTo>
                <a:lnTo>
                  <a:pt x="1411658" y="1107896"/>
                </a:lnTo>
                <a:lnTo>
                  <a:pt x="1395996" y="1053291"/>
                </a:lnTo>
                <a:lnTo>
                  <a:pt x="1377848" y="998237"/>
                </a:lnTo>
                <a:lnTo>
                  <a:pt x="1357069" y="942871"/>
                </a:lnTo>
                <a:lnTo>
                  <a:pt x="1333515" y="887331"/>
                </a:lnTo>
                <a:lnTo>
                  <a:pt x="1307041" y="831753"/>
                </a:lnTo>
                <a:lnTo>
                  <a:pt x="1277504" y="776275"/>
                </a:lnTo>
                <a:lnTo>
                  <a:pt x="1254653" y="737111"/>
                </a:lnTo>
                <a:lnTo>
                  <a:pt x="1230589" y="698790"/>
                </a:lnTo>
                <a:lnTo>
                  <a:pt x="1205314" y="661316"/>
                </a:lnTo>
                <a:lnTo>
                  <a:pt x="1178831" y="624689"/>
                </a:lnTo>
                <a:lnTo>
                  <a:pt x="1151142" y="588913"/>
                </a:lnTo>
                <a:lnTo>
                  <a:pt x="1122251" y="553989"/>
                </a:lnTo>
                <a:lnTo>
                  <a:pt x="1092159" y="519918"/>
                </a:lnTo>
                <a:lnTo>
                  <a:pt x="1060871" y="486703"/>
                </a:lnTo>
                <a:lnTo>
                  <a:pt x="1028388" y="454347"/>
                </a:lnTo>
                <a:lnTo>
                  <a:pt x="994713" y="422850"/>
                </a:lnTo>
                <a:lnTo>
                  <a:pt x="959850" y="392215"/>
                </a:lnTo>
                <a:lnTo>
                  <a:pt x="923801" y="362444"/>
                </a:lnTo>
                <a:lnTo>
                  <a:pt x="886569" y="333538"/>
                </a:lnTo>
                <a:lnTo>
                  <a:pt x="848156" y="305501"/>
                </a:lnTo>
                <a:lnTo>
                  <a:pt x="808566" y="278333"/>
                </a:lnTo>
                <a:lnTo>
                  <a:pt x="767801" y="252036"/>
                </a:lnTo>
                <a:lnTo>
                  <a:pt x="725864" y="226614"/>
                </a:lnTo>
                <a:lnTo>
                  <a:pt x="682758" y="202067"/>
                </a:lnTo>
                <a:lnTo>
                  <a:pt x="638486" y="178398"/>
                </a:lnTo>
                <a:lnTo>
                  <a:pt x="593050" y="155608"/>
                </a:lnTo>
                <a:lnTo>
                  <a:pt x="546453" y="133700"/>
                </a:lnTo>
                <a:lnTo>
                  <a:pt x="498699" y="112676"/>
                </a:lnTo>
                <a:lnTo>
                  <a:pt x="449789" y="92537"/>
                </a:lnTo>
                <a:lnTo>
                  <a:pt x="399726" y="73286"/>
                </a:lnTo>
                <a:lnTo>
                  <a:pt x="348514" y="54924"/>
                </a:lnTo>
                <a:lnTo>
                  <a:pt x="296155" y="37453"/>
                </a:lnTo>
                <a:lnTo>
                  <a:pt x="242653" y="20876"/>
                </a:lnTo>
                <a:lnTo>
                  <a:pt x="188009" y="5195"/>
                </a:lnTo>
                <a:lnTo>
                  <a:pt x="140704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49599" y="11146798"/>
            <a:ext cx="1453515" cy="664210"/>
          </a:xfrm>
          <a:custGeom>
            <a:avLst/>
            <a:gdLst/>
            <a:ahLst/>
            <a:cxnLst/>
            <a:rect l="l" t="t" r="r" b="b"/>
            <a:pathLst>
              <a:path w="1453515" h="664209">
                <a:moveTo>
                  <a:pt x="150393" y="0"/>
                </a:moveTo>
                <a:lnTo>
                  <a:pt x="103389" y="6962"/>
                </a:lnTo>
                <a:lnTo>
                  <a:pt x="62391" y="27496"/>
                </a:lnTo>
                <a:lnTo>
                  <a:pt x="29855" y="59194"/>
                </a:lnTo>
                <a:lnTo>
                  <a:pt x="8239" y="99650"/>
                </a:lnTo>
                <a:lnTo>
                  <a:pt x="0" y="146456"/>
                </a:lnTo>
                <a:lnTo>
                  <a:pt x="6899" y="193485"/>
                </a:lnTo>
                <a:lnTo>
                  <a:pt x="27393" y="234559"/>
                </a:lnTo>
                <a:lnTo>
                  <a:pt x="59070" y="267199"/>
                </a:lnTo>
                <a:lnTo>
                  <a:pt x="99519" y="288924"/>
                </a:lnTo>
                <a:lnTo>
                  <a:pt x="146329" y="297256"/>
                </a:lnTo>
                <a:lnTo>
                  <a:pt x="153315" y="297483"/>
                </a:lnTo>
                <a:lnTo>
                  <a:pt x="172093" y="298430"/>
                </a:lnTo>
                <a:lnTo>
                  <a:pt x="240581" y="304271"/>
                </a:lnTo>
                <a:lnTo>
                  <a:pt x="288068" y="310061"/>
                </a:lnTo>
                <a:lnTo>
                  <a:pt x="342904" y="318360"/>
                </a:lnTo>
                <a:lnTo>
                  <a:pt x="403978" y="329617"/>
                </a:lnTo>
                <a:lnTo>
                  <a:pt x="470177" y="344278"/>
                </a:lnTo>
                <a:lnTo>
                  <a:pt x="540393" y="362792"/>
                </a:lnTo>
                <a:lnTo>
                  <a:pt x="613514" y="385607"/>
                </a:lnTo>
                <a:lnTo>
                  <a:pt x="688428" y="413169"/>
                </a:lnTo>
                <a:lnTo>
                  <a:pt x="740405" y="435083"/>
                </a:lnTo>
                <a:lnTo>
                  <a:pt x="790222" y="458511"/>
                </a:lnTo>
                <a:lnTo>
                  <a:pt x="837882" y="483446"/>
                </a:lnTo>
                <a:lnTo>
                  <a:pt x="883383" y="509878"/>
                </a:lnTo>
                <a:lnTo>
                  <a:pt x="926728" y="537798"/>
                </a:lnTo>
                <a:lnTo>
                  <a:pt x="967918" y="567199"/>
                </a:lnTo>
                <a:lnTo>
                  <a:pt x="1006952" y="598071"/>
                </a:lnTo>
                <a:lnTo>
                  <a:pt x="1043833" y="630407"/>
                </a:lnTo>
                <a:lnTo>
                  <a:pt x="1078560" y="664197"/>
                </a:lnTo>
                <a:lnTo>
                  <a:pt x="1453019" y="664197"/>
                </a:lnTo>
                <a:lnTo>
                  <a:pt x="1427034" y="623468"/>
                </a:lnTo>
                <a:lnTo>
                  <a:pt x="1399363" y="583865"/>
                </a:lnTo>
                <a:lnTo>
                  <a:pt x="1370019" y="545400"/>
                </a:lnTo>
                <a:lnTo>
                  <a:pt x="1339010" y="508086"/>
                </a:lnTo>
                <a:lnTo>
                  <a:pt x="1306348" y="471934"/>
                </a:lnTo>
                <a:lnTo>
                  <a:pt x="1272044" y="436957"/>
                </a:lnTo>
                <a:lnTo>
                  <a:pt x="1236107" y="403168"/>
                </a:lnTo>
                <a:lnTo>
                  <a:pt x="1198550" y="370579"/>
                </a:lnTo>
                <a:lnTo>
                  <a:pt x="1159381" y="339203"/>
                </a:lnTo>
                <a:lnTo>
                  <a:pt x="1118612" y="309053"/>
                </a:lnTo>
                <a:lnTo>
                  <a:pt x="1076254" y="280140"/>
                </a:lnTo>
                <a:lnTo>
                  <a:pt x="1032317" y="252477"/>
                </a:lnTo>
                <a:lnTo>
                  <a:pt x="986811" y="226076"/>
                </a:lnTo>
                <a:lnTo>
                  <a:pt x="939748" y="200951"/>
                </a:lnTo>
                <a:lnTo>
                  <a:pt x="891137" y="177113"/>
                </a:lnTo>
                <a:lnTo>
                  <a:pt x="840990" y="154575"/>
                </a:lnTo>
                <a:lnTo>
                  <a:pt x="789317" y="133350"/>
                </a:lnTo>
                <a:lnTo>
                  <a:pt x="714600" y="105942"/>
                </a:lnTo>
                <a:lnTo>
                  <a:pt x="641530" y="82572"/>
                </a:lnTo>
                <a:lnTo>
                  <a:pt x="570820" y="62917"/>
                </a:lnTo>
                <a:lnTo>
                  <a:pt x="503184" y="46656"/>
                </a:lnTo>
                <a:lnTo>
                  <a:pt x="439333" y="33469"/>
                </a:lnTo>
                <a:lnTo>
                  <a:pt x="379982" y="23032"/>
                </a:lnTo>
                <a:lnTo>
                  <a:pt x="325843" y="15025"/>
                </a:lnTo>
                <a:lnTo>
                  <a:pt x="277629" y="9126"/>
                </a:lnTo>
                <a:lnTo>
                  <a:pt x="236054" y="5013"/>
                </a:lnTo>
                <a:lnTo>
                  <a:pt x="175669" y="862"/>
                </a:lnTo>
                <a:lnTo>
                  <a:pt x="158286" y="181"/>
                </a:lnTo>
                <a:lnTo>
                  <a:pt x="150393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8475" y="9259596"/>
            <a:ext cx="1637030" cy="1767205"/>
          </a:xfrm>
          <a:custGeom>
            <a:avLst/>
            <a:gdLst/>
            <a:ahLst/>
            <a:cxnLst/>
            <a:rect l="l" t="t" r="r" b="b"/>
            <a:pathLst>
              <a:path w="1637029" h="1767204">
                <a:moveTo>
                  <a:pt x="1466021" y="0"/>
                </a:moveTo>
                <a:lnTo>
                  <a:pt x="1422398" y="14285"/>
                </a:lnTo>
                <a:lnTo>
                  <a:pt x="1385493" y="40876"/>
                </a:lnTo>
                <a:lnTo>
                  <a:pt x="1358109" y="77744"/>
                </a:lnTo>
                <a:lnTo>
                  <a:pt x="1343050" y="122859"/>
                </a:lnTo>
                <a:lnTo>
                  <a:pt x="1342103" y="128250"/>
                </a:lnTo>
                <a:lnTo>
                  <a:pt x="1339366" y="142615"/>
                </a:lnTo>
                <a:lnTo>
                  <a:pt x="1327863" y="195571"/>
                </a:lnTo>
                <a:lnTo>
                  <a:pt x="1318767" y="232817"/>
                </a:lnTo>
                <a:lnTo>
                  <a:pt x="1307222" y="276343"/>
                </a:lnTo>
                <a:lnTo>
                  <a:pt x="1293064" y="325478"/>
                </a:lnTo>
                <a:lnTo>
                  <a:pt x="1276128" y="379547"/>
                </a:lnTo>
                <a:lnTo>
                  <a:pt x="1256250" y="437878"/>
                </a:lnTo>
                <a:lnTo>
                  <a:pt x="1233264" y="499797"/>
                </a:lnTo>
                <a:lnTo>
                  <a:pt x="1207006" y="564632"/>
                </a:lnTo>
                <a:lnTo>
                  <a:pt x="1177312" y="631709"/>
                </a:lnTo>
                <a:lnTo>
                  <a:pt x="1144017" y="700356"/>
                </a:lnTo>
                <a:lnTo>
                  <a:pt x="1106957" y="769898"/>
                </a:lnTo>
                <a:lnTo>
                  <a:pt x="1079582" y="817316"/>
                </a:lnTo>
                <a:lnTo>
                  <a:pt x="1051370" y="863113"/>
                </a:lnTo>
                <a:lnTo>
                  <a:pt x="1022322" y="907288"/>
                </a:lnTo>
                <a:lnTo>
                  <a:pt x="992443" y="949838"/>
                </a:lnTo>
                <a:lnTo>
                  <a:pt x="961734" y="990761"/>
                </a:lnTo>
                <a:lnTo>
                  <a:pt x="930200" y="1030054"/>
                </a:lnTo>
                <a:lnTo>
                  <a:pt x="897844" y="1067716"/>
                </a:lnTo>
                <a:lnTo>
                  <a:pt x="864668" y="1103744"/>
                </a:lnTo>
                <a:lnTo>
                  <a:pt x="830676" y="1138137"/>
                </a:lnTo>
                <a:lnTo>
                  <a:pt x="795872" y="1170891"/>
                </a:lnTo>
                <a:lnTo>
                  <a:pt x="760257" y="1202005"/>
                </a:lnTo>
                <a:lnTo>
                  <a:pt x="723836" y="1231476"/>
                </a:lnTo>
                <a:lnTo>
                  <a:pt x="686611" y="1259302"/>
                </a:lnTo>
                <a:lnTo>
                  <a:pt x="648585" y="1285482"/>
                </a:lnTo>
                <a:lnTo>
                  <a:pt x="609763" y="1310012"/>
                </a:lnTo>
                <a:lnTo>
                  <a:pt x="570146" y="1332891"/>
                </a:lnTo>
                <a:lnTo>
                  <a:pt x="529739" y="1354116"/>
                </a:lnTo>
                <a:lnTo>
                  <a:pt x="488544" y="1373686"/>
                </a:lnTo>
                <a:lnTo>
                  <a:pt x="446564" y="1391597"/>
                </a:lnTo>
                <a:lnTo>
                  <a:pt x="403802" y="1407849"/>
                </a:lnTo>
                <a:lnTo>
                  <a:pt x="360263" y="1422437"/>
                </a:lnTo>
                <a:lnTo>
                  <a:pt x="315948" y="1435361"/>
                </a:lnTo>
                <a:lnTo>
                  <a:pt x="270861" y="1446619"/>
                </a:lnTo>
                <a:lnTo>
                  <a:pt x="225005" y="1456207"/>
                </a:lnTo>
                <a:lnTo>
                  <a:pt x="178384" y="1464123"/>
                </a:lnTo>
                <a:lnTo>
                  <a:pt x="131000" y="1470367"/>
                </a:lnTo>
                <a:lnTo>
                  <a:pt x="85162" y="1483174"/>
                </a:lnTo>
                <a:lnTo>
                  <a:pt x="46988" y="1508726"/>
                </a:lnTo>
                <a:lnTo>
                  <a:pt x="18632" y="1544315"/>
                </a:lnTo>
                <a:lnTo>
                  <a:pt x="2251" y="1587232"/>
                </a:lnTo>
                <a:lnTo>
                  <a:pt x="0" y="1634768"/>
                </a:lnTo>
                <a:lnTo>
                  <a:pt x="11470" y="1677640"/>
                </a:lnTo>
                <a:lnTo>
                  <a:pt x="34138" y="1714008"/>
                </a:lnTo>
                <a:lnTo>
                  <a:pt x="65823" y="1742135"/>
                </a:lnTo>
                <a:lnTo>
                  <a:pt x="104341" y="1760285"/>
                </a:lnTo>
                <a:lnTo>
                  <a:pt x="147510" y="1766721"/>
                </a:lnTo>
                <a:lnTo>
                  <a:pt x="153111" y="1766721"/>
                </a:lnTo>
                <a:lnTo>
                  <a:pt x="211986" y="1759656"/>
                </a:lnTo>
                <a:lnTo>
                  <a:pt x="259005" y="1752146"/>
                </a:lnTo>
                <a:lnTo>
                  <a:pt x="305461" y="1743246"/>
                </a:lnTo>
                <a:lnTo>
                  <a:pt x="351348" y="1732960"/>
                </a:lnTo>
                <a:lnTo>
                  <a:pt x="396656" y="1721296"/>
                </a:lnTo>
                <a:lnTo>
                  <a:pt x="441377" y="1708258"/>
                </a:lnTo>
                <a:lnTo>
                  <a:pt x="485503" y="1693853"/>
                </a:lnTo>
                <a:lnTo>
                  <a:pt x="529026" y="1678086"/>
                </a:lnTo>
                <a:lnTo>
                  <a:pt x="571938" y="1660964"/>
                </a:lnTo>
                <a:lnTo>
                  <a:pt x="614229" y="1642492"/>
                </a:lnTo>
                <a:lnTo>
                  <a:pt x="655893" y="1622677"/>
                </a:lnTo>
                <a:lnTo>
                  <a:pt x="696920" y="1601523"/>
                </a:lnTo>
                <a:lnTo>
                  <a:pt x="737303" y="1579038"/>
                </a:lnTo>
                <a:lnTo>
                  <a:pt x="777033" y="1555227"/>
                </a:lnTo>
                <a:lnTo>
                  <a:pt x="816102" y="1530095"/>
                </a:lnTo>
                <a:lnTo>
                  <a:pt x="854502" y="1503649"/>
                </a:lnTo>
                <a:lnTo>
                  <a:pt x="892224" y="1475894"/>
                </a:lnTo>
                <a:lnTo>
                  <a:pt x="929260" y="1446837"/>
                </a:lnTo>
                <a:lnTo>
                  <a:pt x="965602" y="1416483"/>
                </a:lnTo>
                <a:lnTo>
                  <a:pt x="1001242" y="1384839"/>
                </a:lnTo>
                <a:lnTo>
                  <a:pt x="1036171" y="1351909"/>
                </a:lnTo>
                <a:lnTo>
                  <a:pt x="1070381" y="1317701"/>
                </a:lnTo>
                <a:lnTo>
                  <a:pt x="1103864" y="1282219"/>
                </a:lnTo>
                <a:lnTo>
                  <a:pt x="1136612" y="1245470"/>
                </a:lnTo>
                <a:lnTo>
                  <a:pt x="1168616" y="1207459"/>
                </a:lnTo>
                <a:lnTo>
                  <a:pt x="1199868" y="1168194"/>
                </a:lnTo>
                <a:lnTo>
                  <a:pt x="1230360" y="1127678"/>
                </a:lnTo>
                <a:lnTo>
                  <a:pt x="1260084" y="1085919"/>
                </a:lnTo>
                <a:lnTo>
                  <a:pt x="1289031" y="1042922"/>
                </a:lnTo>
                <a:lnTo>
                  <a:pt x="1317193" y="998693"/>
                </a:lnTo>
                <a:lnTo>
                  <a:pt x="1344562" y="953238"/>
                </a:lnTo>
                <a:lnTo>
                  <a:pt x="1371130" y="906563"/>
                </a:lnTo>
                <a:lnTo>
                  <a:pt x="1407862" y="837410"/>
                </a:lnTo>
                <a:lnTo>
                  <a:pt x="1441285" y="769174"/>
                </a:lnTo>
                <a:lnTo>
                  <a:pt x="1471533" y="702319"/>
                </a:lnTo>
                <a:lnTo>
                  <a:pt x="1498739" y="637309"/>
                </a:lnTo>
                <a:lnTo>
                  <a:pt x="1523036" y="574610"/>
                </a:lnTo>
                <a:lnTo>
                  <a:pt x="1544559" y="514685"/>
                </a:lnTo>
                <a:lnTo>
                  <a:pt x="1563441" y="458000"/>
                </a:lnTo>
                <a:lnTo>
                  <a:pt x="1579814" y="405018"/>
                </a:lnTo>
                <a:lnTo>
                  <a:pt x="1593814" y="356204"/>
                </a:lnTo>
                <a:lnTo>
                  <a:pt x="1605573" y="312022"/>
                </a:lnTo>
                <a:lnTo>
                  <a:pt x="1615224" y="272938"/>
                </a:lnTo>
                <a:lnTo>
                  <a:pt x="1628740" y="211919"/>
                </a:lnTo>
                <a:lnTo>
                  <a:pt x="1636547" y="170230"/>
                </a:lnTo>
                <a:lnTo>
                  <a:pt x="1636521" y="122690"/>
                </a:lnTo>
                <a:lnTo>
                  <a:pt x="1622187" y="79114"/>
                </a:lnTo>
                <a:lnTo>
                  <a:pt x="1595567" y="42291"/>
                </a:lnTo>
                <a:lnTo>
                  <a:pt x="1558684" y="15006"/>
                </a:lnTo>
                <a:lnTo>
                  <a:pt x="1513560" y="50"/>
                </a:lnTo>
                <a:lnTo>
                  <a:pt x="1466021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1962" y="11611392"/>
            <a:ext cx="368935" cy="200025"/>
          </a:xfrm>
          <a:custGeom>
            <a:avLst/>
            <a:gdLst/>
            <a:ahLst/>
            <a:cxnLst/>
            <a:rect l="l" t="t" r="r" b="b"/>
            <a:pathLst>
              <a:path w="368935" h="200025">
                <a:moveTo>
                  <a:pt x="218903" y="0"/>
                </a:moveTo>
                <a:lnTo>
                  <a:pt x="173979" y="7286"/>
                </a:lnTo>
                <a:lnTo>
                  <a:pt x="132989" y="28056"/>
                </a:lnTo>
                <a:lnTo>
                  <a:pt x="99377" y="61736"/>
                </a:lnTo>
                <a:lnTo>
                  <a:pt x="0" y="199607"/>
                </a:lnTo>
                <a:lnTo>
                  <a:pt x="359473" y="199607"/>
                </a:lnTo>
                <a:lnTo>
                  <a:pt x="368442" y="152675"/>
                </a:lnTo>
                <a:lnTo>
                  <a:pt x="362272" y="105897"/>
                </a:lnTo>
                <a:lnTo>
                  <a:pt x="341555" y="63087"/>
                </a:lnTo>
                <a:lnTo>
                  <a:pt x="306868" y="28048"/>
                </a:lnTo>
                <a:lnTo>
                  <a:pt x="264345" y="6739"/>
                </a:lnTo>
                <a:lnTo>
                  <a:pt x="21890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40463" y="10457064"/>
            <a:ext cx="1782445" cy="1238250"/>
          </a:xfrm>
          <a:custGeom>
            <a:avLst/>
            <a:gdLst/>
            <a:ahLst/>
            <a:cxnLst/>
            <a:rect l="l" t="t" r="r" b="b"/>
            <a:pathLst>
              <a:path w="1782445" h="1238250">
                <a:moveTo>
                  <a:pt x="138399" y="0"/>
                </a:moveTo>
                <a:lnTo>
                  <a:pt x="93997" y="9956"/>
                </a:lnTo>
                <a:lnTo>
                  <a:pt x="54326" y="33130"/>
                </a:lnTo>
                <a:lnTo>
                  <a:pt x="22765" y="68764"/>
                </a:lnTo>
                <a:lnTo>
                  <a:pt x="4017" y="112512"/>
                </a:lnTo>
                <a:lnTo>
                  <a:pt x="0" y="158276"/>
                </a:lnTo>
                <a:lnTo>
                  <a:pt x="9956" y="202680"/>
                </a:lnTo>
                <a:lnTo>
                  <a:pt x="33130" y="242345"/>
                </a:lnTo>
                <a:lnTo>
                  <a:pt x="68764" y="273895"/>
                </a:lnTo>
                <a:lnTo>
                  <a:pt x="1554131" y="1215079"/>
                </a:lnTo>
                <a:lnTo>
                  <a:pt x="1592883" y="1232492"/>
                </a:lnTo>
                <a:lnTo>
                  <a:pt x="1633531" y="1238180"/>
                </a:lnTo>
                <a:lnTo>
                  <a:pt x="1669962" y="1233662"/>
                </a:lnTo>
                <a:lnTo>
                  <a:pt x="1734585" y="1198709"/>
                </a:lnTo>
                <a:lnTo>
                  <a:pt x="1759236" y="1169067"/>
                </a:lnTo>
                <a:lnTo>
                  <a:pt x="1777983" y="1125329"/>
                </a:lnTo>
                <a:lnTo>
                  <a:pt x="1781998" y="1079567"/>
                </a:lnTo>
                <a:lnTo>
                  <a:pt x="1772042" y="1035161"/>
                </a:lnTo>
                <a:lnTo>
                  <a:pt x="1748873" y="995495"/>
                </a:lnTo>
                <a:lnTo>
                  <a:pt x="1713249" y="963949"/>
                </a:lnTo>
                <a:lnTo>
                  <a:pt x="227883" y="22765"/>
                </a:lnTo>
                <a:lnTo>
                  <a:pt x="184154" y="4017"/>
                </a:lnTo>
                <a:lnTo>
                  <a:pt x="138399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17978" y="10754229"/>
            <a:ext cx="604520" cy="1057275"/>
          </a:xfrm>
          <a:custGeom>
            <a:avLst/>
            <a:gdLst/>
            <a:ahLst/>
            <a:cxnLst/>
            <a:rect l="l" t="t" r="r" b="b"/>
            <a:pathLst>
              <a:path w="604520" h="1057275">
                <a:moveTo>
                  <a:pt x="149190" y="0"/>
                </a:moveTo>
                <a:lnTo>
                  <a:pt x="102177" y="7493"/>
                </a:lnTo>
                <a:lnTo>
                  <a:pt x="59927" y="29384"/>
                </a:lnTo>
                <a:lnTo>
                  <a:pt x="27773" y="62192"/>
                </a:lnTo>
                <a:lnTo>
                  <a:pt x="7278" y="102824"/>
                </a:lnTo>
                <a:lnTo>
                  <a:pt x="0" y="148187"/>
                </a:lnTo>
                <a:lnTo>
                  <a:pt x="7498" y="195187"/>
                </a:lnTo>
                <a:lnTo>
                  <a:pt x="291242" y="1056767"/>
                </a:lnTo>
                <a:lnTo>
                  <a:pt x="604259" y="1056767"/>
                </a:lnTo>
                <a:lnTo>
                  <a:pt x="289896" y="102197"/>
                </a:lnTo>
                <a:lnTo>
                  <a:pt x="267992" y="59936"/>
                </a:lnTo>
                <a:lnTo>
                  <a:pt x="235183" y="27778"/>
                </a:lnTo>
                <a:lnTo>
                  <a:pt x="194554" y="7280"/>
                </a:lnTo>
                <a:lnTo>
                  <a:pt x="14919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24844" y="11471647"/>
            <a:ext cx="484505" cy="339725"/>
          </a:xfrm>
          <a:custGeom>
            <a:avLst/>
            <a:gdLst/>
            <a:ahLst/>
            <a:cxnLst/>
            <a:rect l="l" t="t" r="r" b="b"/>
            <a:pathLst>
              <a:path w="484505" h="339725">
                <a:moveTo>
                  <a:pt x="293725" y="0"/>
                </a:moveTo>
                <a:lnTo>
                  <a:pt x="249585" y="1411"/>
                </a:lnTo>
                <a:lnTo>
                  <a:pt x="208616" y="15343"/>
                </a:lnTo>
                <a:lnTo>
                  <a:pt x="173381" y="40478"/>
                </a:lnTo>
                <a:lnTo>
                  <a:pt x="146443" y="75501"/>
                </a:lnTo>
                <a:lnTo>
                  <a:pt x="0" y="339356"/>
                </a:lnTo>
                <a:lnTo>
                  <a:pt x="484492" y="339356"/>
                </a:lnTo>
                <a:lnTo>
                  <a:pt x="419557" y="107543"/>
                </a:lnTo>
                <a:lnTo>
                  <a:pt x="401446" y="67240"/>
                </a:lnTo>
                <a:lnTo>
                  <a:pt x="372986" y="34636"/>
                </a:lnTo>
                <a:lnTo>
                  <a:pt x="336353" y="11599"/>
                </a:lnTo>
                <a:lnTo>
                  <a:pt x="293725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28249" y="10793890"/>
            <a:ext cx="803910" cy="731520"/>
          </a:xfrm>
          <a:custGeom>
            <a:avLst/>
            <a:gdLst/>
            <a:ahLst/>
            <a:cxnLst/>
            <a:rect l="l" t="t" r="r" b="b"/>
            <a:pathLst>
              <a:path w="803910" h="731520">
                <a:moveTo>
                  <a:pt x="643291" y="0"/>
                </a:moveTo>
                <a:lnTo>
                  <a:pt x="598583" y="10570"/>
                </a:lnTo>
                <a:lnTo>
                  <a:pt x="558001" y="35426"/>
                </a:lnTo>
                <a:lnTo>
                  <a:pt x="51360" y="470401"/>
                </a:lnTo>
                <a:lnTo>
                  <a:pt x="20679" y="506729"/>
                </a:lnTo>
                <a:lnTo>
                  <a:pt x="3466" y="549309"/>
                </a:lnTo>
                <a:lnTo>
                  <a:pt x="0" y="594685"/>
                </a:lnTo>
                <a:lnTo>
                  <a:pt x="10555" y="639401"/>
                </a:lnTo>
                <a:lnTo>
                  <a:pt x="35408" y="680002"/>
                </a:lnTo>
                <a:lnTo>
                  <a:pt x="71759" y="710705"/>
                </a:lnTo>
                <a:lnTo>
                  <a:pt x="114348" y="727915"/>
                </a:lnTo>
                <a:lnTo>
                  <a:pt x="159720" y="731370"/>
                </a:lnTo>
                <a:lnTo>
                  <a:pt x="204421" y="720804"/>
                </a:lnTo>
                <a:lnTo>
                  <a:pt x="244996" y="695953"/>
                </a:lnTo>
                <a:lnTo>
                  <a:pt x="751650" y="260991"/>
                </a:lnTo>
                <a:lnTo>
                  <a:pt x="795291" y="196951"/>
                </a:lnTo>
                <a:lnTo>
                  <a:pt x="803479" y="146972"/>
                </a:lnTo>
                <a:lnTo>
                  <a:pt x="794370" y="96853"/>
                </a:lnTo>
                <a:lnTo>
                  <a:pt x="767601" y="51352"/>
                </a:lnTo>
                <a:lnTo>
                  <a:pt x="731255" y="20656"/>
                </a:lnTo>
                <a:lnTo>
                  <a:pt x="688667" y="3450"/>
                </a:lnTo>
                <a:lnTo>
                  <a:pt x="643291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35919" y="10014914"/>
            <a:ext cx="1724660" cy="1796414"/>
          </a:xfrm>
          <a:custGeom>
            <a:avLst/>
            <a:gdLst/>
            <a:ahLst/>
            <a:cxnLst/>
            <a:rect l="l" t="t" r="r" b="b"/>
            <a:pathLst>
              <a:path w="1724660" h="1796415">
                <a:moveTo>
                  <a:pt x="643191" y="0"/>
                </a:moveTo>
                <a:lnTo>
                  <a:pt x="574287" y="13285"/>
                </a:lnTo>
                <a:lnTo>
                  <a:pt x="519137" y="56680"/>
                </a:lnTo>
                <a:lnTo>
                  <a:pt x="490067" y="120515"/>
                </a:lnTo>
                <a:lnTo>
                  <a:pt x="487576" y="155515"/>
                </a:lnTo>
                <a:lnTo>
                  <a:pt x="493496" y="190588"/>
                </a:lnTo>
                <a:lnTo>
                  <a:pt x="762762" y="1102347"/>
                </a:lnTo>
                <a:lnTo>
                  <a:pt x="0" y="1796084"/>
                </a:lnTo>
                <a:lnTo>
                  <a:pt x="441845" y="1796084"/>
                </a:lnTo>
                <a:lnTo>
                  <a:pt x="1031709" y="1259585"/>
                </a:lnTo>
                <a:lnTo>
                  <a:pt x="1058410" y="1227325"/>
                </a:lnTo>
                <a:lnTo>
                  <a:pt x="1074845" y="1189661"/>
                </a:lnTo>
                <a:lnTo>
                  <a:pt x="1080355" y="1148941"/>
                </a:lnTo>
                <a:lnTo>
                  <a:pt x="1074280" y="1107516"/>
                </a:lnTo>
                <a:lnTo>
                  <a:pt x="837857" y="306997"/>
                </a:lnTo>
                <a:lnTo>
                  <a:pt x="1669506" y="306997"/>
                </a:lnTo>
                <a:lnTo>
                  <a:pt x="1691474" y="287029"/>
                </a:lnTo>
                <a:lnTo>
                  <a:pt x="1714484" y="247290"/>
                </a:lnTo>
                <a:lnTo>
                  <a:pt x="1724291" y="200736"/>
                </a:lnTo>
                <a:lnTo>
                  <a:pt x="1718989" y="153445"/>
                </a:lnTo>
                <a:lnTo>
                  <a:pt x="1699879" y="111674"/>
                </a:lnTo>
                <a:lnTo>
                  <a:pt x="1669290" y="77986"/>
                </a:lnTo>
                <a:lnTo>
                  <a:pt x="1629551" y="54947"/>
                </a:lnTo>
                <a:lnTo>
                  <a:pt x="1582991" y="45123"/>
                </a:lnTo>
                <a:lnTo>
                  <a:pt x="643191" y="0"/>
                </a:lnTo>
                <a:close/>
              </a:path>
              <a:path w="1724660" h="1796415">
                <a:moveTo>
                  <a:pt x="1669506" y="306997"/>
                </a:moveTo>
                <a:lnTo>
                  <a:pt x="837857" y="306997"/>
                </a:lnTo>
                <a:lnTo>
                  <a:pt x="1568742" y="342087"/>
                </a:lnTo>
                <a:lnTo>
                  <a:pt x="1616051" y="336753"/>
                </a:lnTo>
                <a:lnTo>
                  <a:pt x="1657812" y="317625"/>
                </a:lnTo>
                <a:lnTo>
                  <a:pt x="1669506" y="306997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709349" y="1407927"/>
            <a:ext cx="1047115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spc="434" dirty="0">
                <a:latin typeface="+mn-lt"/>
                <a:cs typeface="Arial Narrow"/>
              </a:rPr>
              <a:t>Почему </a:t>
            </a:r>
            <a:r>
              <a:rPr sz="4400" spc="409" dirty="0">
                <a:latin typeface="+mn-lt"/>
                <a:cs typeface="Arial Narrow"/>
              </a:rPr>
              <a:t>человек </a:t>
            </a:r>
            <a:r>
              <a:rPr sz="4400" spc="395" dirty="0">
                <a:latin typeface="+mn-lt"/>
                <a:cs typeface="Arial Narrow"/>
              </a:rPr>
              <a:t>употребляет</a:t>
            </a:r>
            <a:r>
              <a:rPr sz="4400" spc="-290" dirty="0">
                <a:latin typeface="+mn-lt"/>
                <a:cs typeface="Arial Narrow"/>
              </a:rPr>
              <a:t> </a:t>
            </a:r>
            <a:r>
              <a:rPr sz="4400" spc="385" dirty="0">
                <a:latin typeface="+mn-lt"/>
                <a:cs typeface="Arial Narrow"/>
              </a:rPr>
              <a:t>наркотики?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267098" y="3570938"/>
            <a:ext cx="2629992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/>
              <a:t>Бунтарство в подростковом возрасте</a:t>
            </a:r>
            <a:endParaRPr sz="2200" b="1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92693" y="5214631"/>
            <a:ext cx="3461454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069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/>
              <a:t>Желание</a:t>
            </a:r>
          </a:p>
          <a:p>
            <a:pPr marL="12700" marR="5080" indent="44069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/>
              <a:t> испытать</a:t>
            </a:r>
          </a:p>
          <a:p>
            <a:pPr marL="12700" marR="5080" indent="44069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/>
              <a:t> новые ощущения</a:t>
            </a:r>
            <a:endParaRPr sz="2200" b="1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64739" y="4156328"/>
            <a:ext cx="3151445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2905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/>
              <a:t>Проблемы </a:t>
            </a:r>
          </a:p>
          <a:p>
            <a:pPr marL="382905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/>
              <a:t> в личной жизни, </a:t>
            </a:r>
          </a:p>
          <a:p>
            <a:pPr marL="382905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/>
              <a:t> с друзьями</a:t>
            </a:r>
            <a:endParaRPr sz="2200" b="1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96115" y="5241869"/>
            <a:ext cx="3817442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8470" marR="5080" indent="-446405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/>
              <a:t>Желание </a:t>
            </a:r>
          </a:p>
          <a:p>
            <a:pPr marL="458470" marR="5080" indent="-446405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/>
              <a:t>«быть как все»</a:t>
            </a:r>
            <a:endParaRPr sz="2200" b="1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105877" y="3570938"/>
            <a:ext cx="224375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marR="5080" indent="-1651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/>
              <a:t>Желание </a:t>
            </a:r>
          </a:p>
          <a:p>
            <a:pPr marL="177165" marR="5080" indent="-1651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/>
              <a:t>уйти от проблем</a:t>
            </a:r>
            <a:endParaRPr sz="2200" b="1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414202" y="5302796"/>
            <a:ext cx="3040562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/>
              <a:t>Желание самоутвердиться</a:t>
            </a:r>
          </a:p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/>
              <a:t> и казаться взрослее</a:t>
            </a:r>
            <a:endParaRPr sz="2200" b="1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09375" y="4972495"/>
            <a:ext cx="197528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99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/>
              <a:t>Физическая зависимость </a:t>
            </a:r>
            <a:endParaRPr sz="2200" b="1" dirty="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475073" y="2964712"/>
            <a:ext cx="3084195" cy="2385695"/>
          </a:xfrm>
          <a:custGeom>
            <a:avLst/>
            <a:gdLst/>
            <a:ahLst/>
            <a:cxnLst/>
            <a:rect l="l" t="t" r="r" b="b"/>
            <a:pathLst>
              <a:path w="3084195" h="2385695">
                <a:moveTo>
                  <a:pt x="0" y="0"/>
                </a:moveTo>
                <a:lnTo>
                  <a:pt x="1033974" y="1341535"/>
                </a:lnTo>
                <a:lnTo>
                  <a:pt x="1699877" y="2037195"/>
                </a:lnTo>
                <a:lnTo>
                  <a:pt x="2286830" y="2310615"/>
                </a:lnTo>
                <a:lnTo>
                  <a:pt x="3083953" y="2385428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455525" y="5261152"/>
            <a:ext cx="161544" cy="174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88972" y="2964712"/>
            <a:ext cx="3084195" cy="2385695"/>
          </a:xfrm>
          <a:custGeom>
            <a:avLst/>
            <a:gdLst/>
            <a:ahLst/>
            <a:cxnLst/>
            <a:rect l="l" t="t" r="r" b="b"/>
            <a:pathLst>
              <a:path w="3084195" h="2385695">
                <a:moveTo>
                  <a:pt x="3083953" y="0"/>
                </a:moveTo>
                <a:lnTo>
                  <a:pt x="2049979" y="1341535"/>
                </a:lnTo>
                <a:lnTo>
                  <a:pt x="1384076" y="2037195"/>
                </a:lnTo>
                <a:lnTo>
                  <a:pt x="797123" y="2310615"/>
                </a:lnTo>
                <a:lnTo>
                  <a:pt x="0" y="2385428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30929" y="5261149"/>
            <a:ext cx="161544" cy="174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94637" y="3000675"/>
            <a:ext cx="1159510" cy="2047875"/>
          </a:xfrm>
          <a:custGeom>
            <a:avLst/>
            <a:gdLst/>
            <a:ahLst/>
            <a:cxnLst/>
            <a:rect l="l" t="t" r="r" b="b"/>
            <a:pathLst>
              <a:path w="1159509" h="2047875">
                <a:moveTo>
                  <a:pt x="1159370" y="0"/>
                </a:moveTo>
                <a:lnTo>
                  <a:pt x="0" y="2047697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33522" y="4917893"/>
            <a:ext cx="185915" cy="1810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21005" y="3000675"/>
            <a:ext cx="1159510" cy="2047875"/>
          </a:xfrm>
          <a:custGeom>
            <a:avLst/>
            <a:gdLst/>
            <a:ahLst/>
            <a:cxnLst/>
            <a:rect l="l" t="t" r="r" b="b"/>
            <a:pathLst>
              <a:path w="1159509" h="2047875">
                <a:moveTo>
                  <a:pt x="0" y="0"/>
                </a:moveTo>
                <a:lnTo>
                  <a:pt x="1159357" y="2047697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555564" y="4917894"/>
            <a:ext cx="185915" cy="1810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09593" y="2939310"/>
            <a:ext cx="420370" cy="413384"/>
          </a:xfrm>
          <a:custGeom>
            <a:avLst/>
            <a:gdLst/>
            <a:ahLst/>
            <a:cxnLst/>
            <a:rect l="l" t="t" r="r" b="b"/>
            <a:pathLst>
              <a:path w="420370" h="413385">
                <a:moveTo>
                  <a:pt x="419811" y="0"/>
                </a:moveTo>
                <a:lnTo>
                  <a:pt x="0" y="412864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68186" y="3219815"/>
            <a:ext cx="173939" cy="1740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18595" y="2939310"/>
            <a:ext cx="420370" cy="413384"/>
          </a:xfrm>
          <a:custGeom>
            <a:avLst/>
            <a:gdLst/>
            <a:ahLst/>
            <a:cxnLst/>
            <a:rect l="l" t="t" r="r" b="b"/>
            <a:pathLst>
              <a:path w="420370" h="413385">
                <a:moveTo>
                  <a:pt x="0" y="0"/>
                </a:moveTo>
                <a:lnTo>
                  <a:pt x="419811" y="412864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105877" y="3219814"/>
            <a:ext cx="173926" cy="1740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74000" y="3000675"/>
            <a:ext cx="0" cy="855980"/>
          </a:xfrm>
          <a:custGeom>
            <a:avLst/>
            <a:gdLst/>
            <a:ahLst/>
            <a:cxnLst/>
            <a:rect l="l" t="t" r="r" b="b"/>
            <a:pathLst>
              <a:path h="855979">
                <a:moveTo>
                  <a:pt x="0" y="0"/>
                </a:moveTo>
                <a:lnTo>
                  <a:pt x="0" y="855891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87883" y="3755379"/>
            <a:ext cx="172237" cy="1592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4279" y="1568703"/>
            <a:ext cx="990071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800" spc="540" dirty="0">
                <a:solidFill>
                  <a:schemeClr val="tx2">
                    <a:lumMod val="75000"/>
                  </a:schemeClr>
                </a:solidFill>
                <a:latin typeface="+mj-lt"/>
                <a:cs typeface="Arial Narrow"/>
              </a:rPr>
              <a:t>Как </a:t>
            </a:r>
            <a:r>
              <a:rPr sz="4800" spc="345" dirty="0">
                <a:solidFill>
                  <a:schemeClr val="tx2">
                    <a:lumMod val="75000"/>
                  </a:schemeClr>
                </a:solidFill>
                <a:latin typeface="+mj-lt"/>
                <a:cs typeface="Arial Narrow"/>
              </a:rPr>
              <a:t>распознать</a:t>
            </a:r>
            <a:r>
              <a:rPr sz="4800" spc="-190" dirty="0">
                <a:solidFill>
                  <a:schemeClr val="tx2">
                    <a:lumMod val="75000"/>
                  </a:schemeClr>
                </a:solidFill>
                <a:latin typeface="+mj-lt"/>
                <a:cs typeface="Arial Narrow"/>
              </a:rPr>
              <a:t> </a:t>
            </a:r>
            <a:r>
              <a:rPr sz="4800" spc="405" dirty="0">
                <a:solidFill>
                  <a:schemeClr val="tx2">
                    <a:lumMod val="75000"/>
                  </a:schemeClr>
                </a:solidFill>
                <a:latin typeface="+mj-lt"/>
                <a:cs typeface="Arial Narrow"/>
              </a:rPr>
              <a:t>наркоманию?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9954" y="3354284"/>
            <a:ext cx="6858000" cy="452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800" b="1" spc="170" dirty="0">
                <a:solidFill>
                  <a:schemeClr val="tx2">
                    <a:lumMod val="75000"/>
                  </a:schemeClr>
                </a:solidFill>
                <a:cs typeface="Calibri"/>
              </a:rPr>
              <a:t>Ярко </a:t>
            </a:r>
            <a:r>
              <a:rPr sz="2800" b="1" spc="20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выраженная</a:t>
            </a:r>
            <a:r>
              <a:rPr sz="2800" b="1" spc="100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800" b="1" spc="19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агрессия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800" b="1" spc="21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по </a:t>
            </a:r>
            <a:r>
              <a:rPr sz="2800" b="1" spc="204" dirty="0">
                <a:solidFill>
                  <a:schemeClr val="tx2">
                    <a:lumMod val="75000"/>
                  </a:schemeClr>
                </a:solidFill>
                <a:cs typeface="Calibri"/>
              </a:rPr>
              <a:t>отношению </a:t>
            </a:r>
            <a:r>
              <a:rPr sz="2800" b="1" spc="18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к</a:t>
            </a:r>
            <a:r>
              <a:rPr sz="2800" b="1" spc="-15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800" b="1" spc="21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окружающим</a:t>
            </a:r>
            <a:endParaRPr sz="2800" b="1" dirty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>
              <a:lnSpc>
                <a:spcPct val="100000"/>
              </a:lnSpc>
            </a:pPr>
            <a:endParaRPr sz="3200" b="1" dirty="0">
              <a:solidFill>
                <a:schemeClr val="tx2">
                  <a:lumMod val="75000"/>
                </a:schemeClr>
              </a:solidFill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2010"/>
              </a:spcBef>
              <a:buFont typeface="Arial" panose="020B0604020202020204" pitchFamily="34" charset="0"/>
              <a:buChar char="•"/>
            </a:pPr>
            <a:r>
              <a:rPr sz="2800" b="1" spc="19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Нанесение </a:t>
            </a:r>
            <a:r>
              <a:rPr sz="2800" b="1" spc="204" dirty="0">
                <a:solidFill>
                  <a:schemeClr val="tx2">
                    <a:lumMod val="75000"/>
                  </a:schemeClr>
                </a:solidFill>
                <a:cs typeface="Calibri"/>
              </a:rPr>
              <a:t>физического </a:t>
            </a:r>
            <a:r>
              <a:rPr sz="2800" b="1" spc="21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вреда  </a:t>
            </a:r>
            <a:r>
              <a:rPr sz="2800" b="1" spc="200" dirty="0">
                <a:solidFill>
                  <a:schemeClr val="tx2">
                    <a:lumMod val="75000"/>
                  </a:schemeClr>
                </a:solidFill>
                <a:cs typeface="Calibri"/>
              </a:rPr>
              <a:t>себе </a:t>
            </a:r>
            <a:r>
              <a:rPr sz="2800" b="1" spc="195" dirty="0">
                <a:solidFill>
                  <a:schemeClr val="tx2">
                    <a:lumMod val="75000"/>
                  </a:schemeClr>
                </a:solidFill>
                <a:cs typeface="Calibri"/>
              </a:rPr>
              <a:t>и </a:t>
            </a:r>
            <a:r>
              <a:rPr sz="2800" b="1" spc="18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окружающим,</a:t>
            </a:r>
            <a:r>
              <a:rPr sz="2800" b="1" spc="15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800" b="1" spc="195" dirty="0">
                <a:solidFill>
                  <a:schemeClr val="tx2">
                    <a:lumMod val="75000"/>
                  </a:schemeClr>
                </a:solidFill>
                <a:cs typeface="Calibri"/>
              </a:rPr>
              <a:t>суицидальное  </a:t>
            </a:r>
            <a:r>
              <a:rPr sz="2800" b="1" spc="19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поведение</a:t>
            </a:r>
            <a:endParaRPr sz="2800" b="1" dirty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>
              <a:lnSpc>
                <a:spcPct val="100000"/>
              </a:lnSpc>
            </a:pPr>
            <a:endParaRPr sz="3200" b="1" dirty="0">
              <a:solidFill>
                <a:schemeClr val="tx2">
                  <a:lumMod val="75000"/>
                </a:schemeClr>
              </a:solidFill>
              <a:cs typeface="Times New Roman"/>
            </a:endParaRPr>
          </a:p>
          <a:p>
            <a:pPr marL="469900" marR="217170" indent="-457200">
              <a:lnSpc>
                <a:spcPct val="100000"/>
              </a:lnSpc>
              <a:spcBef>
                <a:spcPts val="2010"/>
              </a:spcBef>
              <a:buFont typeface="Arial" panose="020B0604020202020204" pitchFamily="34" charset="0"/>
              <a:buChar char="•"/>
            </a:pPr>
            <a:r>
              <a:rPr sz="2800" b="1" spc="175" dirty="0">
                <a:solidFill>
                  <a:schemeClr val="tx2">
                    <a:lumMod val="75000"/>
                  </a:schemeClr>
                </a:solidFill>
                <a:cs typeface="Calibri"/>
              </a:rPr>
              <a:t>Гиперреактивность </a:t>
            </a:r>
            <a:r>
              <a:rPr sz="2800" b="1" spc="195" dirty="0">
                <a:solidFill>
                  <a:schemeClr val="tx2">
                    <a:lumMod val="75000"/>
                  </a:schemeClr>
                </a:solidFill>
                <a:cs typeface="Calibri"/>
              </a:rPr>
              <a:t>и</a:t>
            </a:r>
            <a:r>
              <a:rPr sz="2800" b="1" spc="95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800" b="1" spc="204" dirty="0">
                <a:solidFill>
                  <a:schemeClr val="tx2">
                    <a:lumMod val="75000"/>
                  </a:schemeClr>
                </a:solidFill>
                <a:cs typeface="Calibri"/>
              </a:rPr>
              <a:t>повышенная  </a:t>
            </a:r>
            <a:r>
              <a:rPr sz="2800" b="1" spc="175" dirty="0">
                <a:solidFill>
                  <a:schemeClr val="tx2">
                    <a:lumMod val="75000"/>
                  </a:schemeClr>
                </a:solidFill>
                <a:cs typeface="Calibri"/>
              </a:rPr>
              <a:t>возбудимость</a:t>
            </a:r>
            <a:endParaRPr sz="2800" b="1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81631" y="3354284"/>
            <a:ext cx="8458200" cy="59529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6585" marR="27432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800" b="1" spc="229" dirty="0">
                <a:solidFill>
                  <a:schemeClr val="tx2">
                    <a:lumMod val="75000"/>
                  </a:schemeClr>
                </a:solidFill>
                <a:cs typeface="Calibri"/>
              </a:rPr>
              <a:t>Дефекты </a:t>
            </a:r>
            <a:r>
              <a:rPr sz="2800" b="1" spc="145" dirty="0">
                <a:solidFill>
                  <a:schemeClr val="tx2">
                    <a:lumMod val="75000"/>
                  </a:schemeClr>
                </a:solidFill>
                <a:cs typeface="Calibri"/>
              </a:rPr>
              <a:t>речи, </a:t>
            </a:r>
            <a:r>
              <a:rPr sz="2800" b="1" spc="19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непроизвольная  </a:t>
            </a:r>
            <a:r>
              <a:rPr sz="2800" b="1" spc="195" dirty="0">
                <a:solidFill>
                  <a:schemeClr val="tx2">
                    <a:lumMod val="75000"/>
                  </a:schemeClr>
                </a:solidFill>
                <a:cs typeface="Calibri"/>
              </a:rPr>
              <a:t>подвижность </a:t>
            </a:r>
            <a:r>
              <a:rPr sz="2800" b="1" spc="175" dirty="0">
                <a:solidFill>
                  <a:schemeClr val="tx2">
                    <a:lumMod val="75000"/>
                  </a:schemeClr>
                </a:solidFill>
                <a:cs typeface="Calibri"/>
              </a:rPr>
              <a:t>челюсти,</a:t>
            </a:r>
            <a:r>
              <a:rPr sz="2800" b="1" spc="65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800" b="1" spc="204" dirty="0">
                <a:solidFill>
                  <a:schemeClr val="tx2">
                    <a:lumMod val="75000"/>
                  </a:schemeClr>
                </a:solidFill>
                <a:cs typeface="Calibri"/>
              </a:rPr>
              <a:t>резонерство</a:t>
            </a:r>
            <a:endParaRPr sz="2800" b="1" dirty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sz="2800" b="1" dirty="0">
              <a:solidFill>
                <a:schemeClr val="tx2">
                  <a:lumMod val="75000"/>
                </a:schemeClr>
              </a:solidFill>
              <a:cs typeface="Times New Roman"/>
            </a:endParaRPr>
          </a:p>
          <a:p>
            <a:pPr marL="469265" marR="784225" indent="-457200">
              <a:lnSpc>
                <a:spcPct val="100000"/>
              </a:lnSpc>
              <a:spcBef>
                <a:spcPts val="2010"/>
              </a:spcBef>
              <a:buFont typeface="Arial" panose="020B0604020202020204" pitchFamily="34" charset="0"/>
              <a:buChar char="•"/>
            </a:pPr>
            <a:r>
              <a:rPr sz="2800" b="1" spc="175" dirty="0">
                <a:solidFill>
                  <a:schemeClr val="tx2">
                    <a:lumMod val="75000"/>
                  </a:schemeClr>
                </a:solidFill>
                <a:cs typeface="Calibri"/>
              </a:rPr>
              <a:t>«Зацикливание» </a:t>
            </a:r>
            <a:r>
              <a:rPr sz="2800" b="1" spc="20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на </a:t>
            </a:r>
            <a:r>
              <a:rPr sz="2800" b="1" spc="185" dirty="0">
                <a:solidFill>
                  <a:schemeClr val="tx2">
                    <a:lumMod val="75000"/>
                  </a:schemeClr>
                </a:solidFill>
                <a:cs typeface="Calibri"/>
              </a:rPr>
              <a:t>монотонной  </a:t>
            </a:r>
            <a:r>
              <a:rPr sz="2800" b="1" spc="160" dirty="0">
                <a:solidFill>
                  <a:schemeClr val="tx2">
                    <a:lumMod val="75000"/>
                  </a:schemeClr>
                </a:solidFill>
                <a:cs typeface="Calibri"/>
              </a:rPr>
              <a:t>работе, </a:t>
            </a:r>
            <a:r>
              <a:rPr sz="2800" b="1" spc="195" dirty="0">
                <a:solidFill>
                  <a:schemeClr val="tx2">
                    <a:lumMod val="75000"/>
                  </a:schemeClr>
                </a:solidFill>
                <a:cs typeface="Calibri"/>
              </a:rPr>
              <a:t>нелогичные</a:t>
            </a:r>
            <a:r>
              <a:rPr sz="2800" b="1" spc="85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800" b="1" spc="19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навязчивые  </a:t>
            </a:r>
            <a:r>
              <a:rPr sz="2800" b="1" spc="195" dirty="0">
                <a:solidFill>
                  <a:schemeClr val="tx2">
                    <a:lumMod val="75000"/>
                  </a:schemeClr>
                </a:solidFill>
                <a:cs typeface="Calibri"/>
              </a:rPr>
              <a:t>действия</a:t>
            </a:r>
            <a:endParaRPr sz="2800" b="1" dirty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sz="2800" b="1" dirty="0">
              <a:solidFill>
                <a:schemeClr val="tx2">
                  <a:lumMod val="75000"/>
                </a:schemeClr>
              </a:solidFill>
              <a:cs typeface="Times New Roman"/>
            </a:endParaRPr>
          </a:p>
          <a:p>
            <a:pPr marL="616585" marR="829310" indent="-457200">
              <a:lnSpc>
                <a:spcPct val="100000"/>
              </a:lnSpc>
              <a:spcBef>
                <a:spcPts val="2010"/>
              </a:spcBef>
              <a:buFont typeface="Arial" panose="020B0604020202020204" pitchFamily="34" charset="0"/>
              <a:buChar char="•"/>
            </a:pPr>
            <a:r>
              <a:rPr sz="2800" b="1" spc="180" dirty="0">
                <a:solidFill>
                  <a:schemeClr val="tx2">
                    <a:lumMod val="75000"/>
                  </a:schemeClr>
                </a:solidFill>
                <a:cs typeface="Calibri"/>
              </a:rPr>
              <a:t>Странная </a:t>
            </a:r>
            <a:r>
              <a:rPr sz="2800" b="1" spc="135" dirty="0">
                <a:solidFill>
                  <a:schemeClr val="tx2">
                    <a:lumMod val="75000"/>
                  </a:schemeClr>
                </a:solidFill>
                <a:cs typeface="Calibri"/>
              </a:rPr>
              <a:t>мимика, </a:t>
            </a:r>
            <a:r>
              <a:rPr sz="2800" b="1" spc="18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вызывающее,  </a:t>
            </a:r>
            <a:r>
              <a:rPr sz="2800" b="1" spc="190" dirty="0">
                <a:solidFill>
                  <a:schemeClr val="tx2">
                    <a:lumMod val="75000"/>
                  </a:schemeClr>
                </a:solidFill>
                <a:cs typeface="Calibri"/>
              </a:rPr>
              <a:t>театральное</a:t>
            </a:r>
            <a:r>
              <a:rPr sz="2800" b="1" spc="135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800" b="1" spc="19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поведение</a:t>
            </a:r>
            <a:endParaRPr sz="2800" b="1" dirty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sz="2800" dirty="0">
              <a:solidFill>
                <a:schemeClr val="tx2">
                  <a:lumMod val="75000"/>
                </a:schemeClr>
              </a:solidFill>
              <a:cs typeface="Times New Roman"/>
            </a:endParaRPr>
          </a:p>
          <a:p>
            <a:pPr marL="616585" marR="5080" indent="-457200">
              <a:lnSpc>
                <a:spcPct val="100000"/>
              </a:lnSpc>
              <a:spcBef>
                <a:spcPts val="2010"/>
              </a:spcBef>
              <a:buFont typeface="Arial" panose="020B0604020202020204" pitchFamily="34" charset="0"/>
              <a:buChar char="•"/>
            </a:pPr>
            <a:r>
              <a:rPr sz="2800" b="1" spc="19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Параноидальные </a:t>
            </a:r>
            <a:r>
              <a:rPr sz="2800" b="1" spc="15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мысли,  </a:t>
            </a:r>
            <a:r>
              <a:rPr sz="2800" b="1" spc="175" dirty="0">
                <a:solidFill>
                  <a:schemeClr val="tx2">
                    <a:lumMod val="75000"/>
                  </a:schemeClr>
                </a:solidFill>
                <a:cs typeface="Calibri"/>
              </a:rPr>
              <a:t>галлюцинации, </a:t>
            </a:r>
            <a:r>
              <a:rPr sz="2800" b="1" spc="185" dirty="0">
                <a:solidFill>
                  <a:schemeClr val="tx2">
                    <a:lumMod val="75000"/>
                  </a:schemeClr>
                </a:solidFill>
                <a:cs typeface="Calibri"/>
              </a:rPr>
              <a:t>мания</a:t>
            </a:r>
            <a:r>
              <a:rPr sz="2800" b="1" spc="35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sz="2800" b="1" spc="200" dirty="0">
                <a:solidFill>
                  <a:schemeClr val="tx2">
                    <a:lumMod val="75000"/>
                  </a:schemeClr>
                </a:solidFill>
                <a:cs typeface="Calibri"/>
              </a:rPr>
              <a:t>преследования</a:t>
            </a:r>
            <a:endParaRPr sz="2800" b="1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528" y="676067"/>
            <a:ext cx="646557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spc="375" dirty="0">
                <a:solidFill>
                  <a:schemeClr val="tx2">
                    <a:lumMod val="75000"/>
                  </a:schemeClr>
                </a:solidFill>
                <a:latin typeface="+mj-lt"/>
                <a:cs typeface="Arial Narrow"/>
              </a:rPr>
              <a:t>Распространенные</a:t>
            </a:r>
            <a:r>
              <a:rPr sz="4400" spc="114" dirty="0">
                <a:solidFill>
                  <a:schemeClr val="tx2">
                    <a:lumMod val="75000"/>
                  </a:schemeClr>
                </a:solidFill>
                <a:latin typeface="+mj-lt"/>
                <a:cs typeface="Arial Narrow"/>
              </a:rPr>
              <a:t> </a:t>
            </a:r>
            <a:r>
              <a:rPr sz="4400" spc="425" dirty="0">
                <a:solidFill>
                  <a:schemeClr val="tx2">
                    <a:lumMod val="75000"/>
                  </a:schemeClr>
                </a:solidFill>
                <a:latin typeface="+mj-lt"/>
                <a:cs typeface="Arial Narrow"/>
              </a:rPr>
              <a:t>мифы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95097" y="2473591"/>
            <a:ext cx="4588951" cy="3177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 marR="5080">
              <a:lnSpc>
                <a:spcPct val="100000"/>
              </a:lnSpc>
              <a:spcBef>
                <a:spcPts val="100"/>
              </a:spcBef>
            </a:pP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Наркотики помогают общению: сближают людей</a:t>
            </a:r>
          </a:p>
          <a:p>
            <a:pPr marL="97155" marR="5080">
              <a:lnSpc>
                <a:spcPct val="100000"/>
              </a:lnSpc>
              <a:spcBef>
                <a:spcPts val="100"/>
              </a:spcBef>
            </a:pPr>
            <a:endParaRPr lang="ru-RU" sz="2800" b="1" spc="100" dirty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 marL="97155" marR="508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Круг интересов наркомана неизбежно сужается. В конце концов он ограничивается лишь самим наркотиком и всем, что с ним связано. </a:t>
            </a:r>
            <a:endParaRPr sz="2400" b="1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85726" y="2528775"/>
            <a:ext cx="5117874" cy="38549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 marR="854075">
              <a:lnSpc>
                <a:spcPct val="100000"/>
              </a:lnSpc>
              <a:spcBef>
                <a:spcPts val="100"/>
              </a:spcBef>
            </a:pP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Лучше быть наркоманом, нежели алкоголиком </a:t>
            </a:r>
          </a:p>
          <a:p>
            <a:pPr marL="20955" marR="854075" algn="just">
              <a:lnSpc>
                <a:spcPct val="100000"/>
              </a:lnSpc>
              <a:spcBef>
                <a:spcPts val="100"/>
              </a:spcBef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0955" marR="854075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Для многих первый опыт знакомства с алкоголем куда менее приятен, чем первый опыт знакомства с наркотиками. Так создаются предпосылки для восприятия данного мифа. </a:t>
            </a:r>
            <a:endParaRPr sz="24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03078" y="2570507"/>
            <a:ext cx="2550795" cy="988060"/>
          </a:xfrm>
          <a:custGeom>
            <a:avLst/>
            <a:gdLst/>
            <a:ahLst/>
            <a:cxnLst/>
            <a:rect l="l" t="t" r="r" b="b"/>
            <a:pathLst>
              <a:path w="2550795" h="988060">
                <a:moveTo>
                  <a:pt x="2397861" y="0"/>
                </a:moveTo>
                <a:lnTo>
                  <a:pt x="152400" y="0"/>
                </a:lnTo>
                <a:lnTo>
                  <a:pt x="104363" y="7802"/>
                </a:lnTo>
                <a:lnTo>
                  <a:pt x="62544" y="29504"/>
                </a:lnTo>
                <a:lnTo>
                  <a:pt x="29504" y="62544"/>
                </a:lnTo>
                <a:lnTo>
                  <a:pt x="7802" y="104363"/>
                </a:lnTo>
                <a:lnTo>
                  <a:pt x="0" y="152400"/>
                </a:lnTo>
                <a:lnTo>
                  <a:pt x="0" y="835380"/>
                </a:lnTo>
                <a:lnTo>
                  <a:pt x="7802" y="883417"/>
                </a:lnTo>
                <a:lnTo>
                  <a:pt x="29504" y="925235"/>
                </a:lnTo>
                <a:lnTo>
                  <a:pt x="62544" y="958275"/>
                </a:lnTo>
                <a:lnTo>
                  <a:pt x="104363" y="979977"/>
                </a:lnTo>
                <a:lnTo>
                  <a:pt x="152400" y="987780"/>
                </a:lnTo>
                <a:lnTo>
                  <a:pt x="2397861" y="987780"/>
                </a:lnTo>
                <a:lnTo>
                  <a:pt x="2445898" y="979977"/>
                </a:lnTo>
                <a:lnTo>
                  <a:pt x="2487716" y="958275"/>
                </a:lnTo>
                <a:lnTo>
                  <a:pt x="2520756" y="925235"/>
                </a:lnTo>
                <a:lnTo>
                  <a:pt x="2542458" y="883417"/>
                </a:lnTo>
                <a:lnTo>
                  <a:pt x="2550261" y="835380"/>
                </a:lnTo>
                <a:lnTo>
                  <a:pt x="2550261" y="152400"/>
                </a:lnTo>
                <a:lnTo>
                  <a:pt x="2542458" y="104363"/>
                </a:lnTo>
                <a:lnTo>
                  <a:pt x="2520756" y="62544"/>
                </a:lnTo>
                <a:lnTo>
                  <a:pt x="2487716" y="29504"/>
                </a:lnTo>
                <a:lnTo>
                  <a:pt x="2445898" y="7802"/>
                </a:lnTo>
                <a:lnTo>
                  <a:pt x="23978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57808" y="2619848"/>
            <a:ext cx="2396065" cy="93871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МИФ 3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Lucida Sans"/>
              <a:cs typeface="Lucida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8190" y="2570507"/>
            <a:ext cx="2550795" cy="988060"/>
          </a:xfrm>
          <a:custGeom>
            <a:avLst/>
            <a:gdLst/>
            <a:ahLst/>
            <a:cxnLst/>
            <a:rect l="l" t="t" r="r" b="b"/>
            <a:pathLst>
              <a:path w="2550795" h="988060">
                <a:moveTo>
                  <a:pt x="2397861" y="0"/>
                </a:moveTo>
                <a:lnTo>
                  <a:pt x="152400" y="0"/>
                </a:lnTo>
                <a:lnTo>
                  <a:pt x="104363" y="7802"/>
                </a:lnTo>
                <a:lnTo>
                  <a:pt x="62544" y="29504"/>
                </a:lnTo>
                <a:lnTo>
                  <a:pt x="29504" y="62544"/>
                </a:lnTo>
                <a:lnTo>
                  <a:pt x="7802" y="104363"/>
                </a:lnTo>
                <a:lnTo>
                  <a:pt x="0" y="152400"/>
                </a:lnTo>
                <a:lnTo>
                  <a:pt x="0" y="835380"/>
                </a:lnTo>
                <a:lnTo>
                  <a:pt x="7802" y="883417"/>
                </a:lnTo>
                <a:lnTo>
                  <a:pt x="29504" y="925235"/>
                </a:lnTo>
                <a:lnTo>
                  <a:pt x="62544" y="958275"/>
                </a:lnTo>
                <a:lnTo>
                  <a:pt x="104363" y="979977"/>
                </a:lnTo>
                <a:lnTo>
                  <a:pt x="152400" y="987780"/>
                </a:lnTo>
                <a:lnTo>
                  <a:pt x="2397861" y="987780"/>
                </a:lnTo>
                <a:lnTo>
                  <a:pt x="2445898" y="979977"/>
                </a:lnTo>
                <a:lnTo>
                  <a:pt x="2487716" y="958275"/>
                </a:lnTo>
                <a:lnTo>
                  <a:pt x="2520756" y="925235"/>
                </a:lnTo>
                <a:lnTo>
                  <a:pt x="2542458" y="883417"/>
                </a:lnTo>
                <a:lnTo>
                  <a:pt x="2550261" y="835380"/>
                </a:lnTo>
                <a:lnTo>
                  <a:pt x="2550261" y="152400"/>
                </a:lnTo>
                <a:lnTo>
                  <a:pt x="2542458" y="104363"/>
                </a:lnTo>
                <a:lnTo>
                  <a:pt x="2520756" y="62544"/>
                </a:lnTo>
                <a:lnTo>
                  <a:pt x="2487716" y="29504"/>
                </a:lnTo>
                <a:lnTo>
                  <a:pt x="2445898" y="7802"/>
                </a:lnTo>
                <a:lnTo>
                  <a:pt x="23978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6362" y="2528775"/>
            <a:ext cx="2605670" cy="93871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МИФ 1</a:t>
            </a:r>
            <a:endParaRPr lang="ru-RU" sz="5750" b="1" dirty="0">
              <a:solidFill>
                <a:schemeClr val="tx2">
                  <a:lumMod val="75000"/>
                </a:schemeClr>
              </a:solidFill>
              <a:latin typeface="Lucida Sans"/>
              <a:cs typeface="Lucida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8190" y="6235626"/>
            <a:ext cx="2550795" cy="988060"/>
          </a:xfrm>
          <a:custGeom>
            <a:avLst/>
            <a:gdLst/>
            <a:ahLst/>
            <a:cxnLst/>
            <a:rect l="l" t="t" r="r" b="b"/>
            <a:pathLst>
              <a:path w="2550795" h="988059">
                <a:moveTo>
                  <a:pt x="2397861" y="0"/>
                </a:moveTo>
                <a:lnTo>
                  <a:pt x="152400" y="0"/>
                </a:lnTo>
                <a:lnTo>
                  <a:pt x="104363" y="7802"/>
                </a:lnTo>
                <a:lnTo>
                  <a:pt x="62544" y="29504"/>
                </a:lnTo>
                <a:lnTo>
                  <a:pt x="29504" y="62544"/>
                </a:lnTo>
                <a:lnTo>
                  <a:pt x="7802" y="104363"/>
                </a:lnTo>
                <a:lnTo>
                  <a:pt x="0" y="152400"/>
                </a:lnTo>
                <a:lnTo>
                  <a:pt x="0" y="835380"/>
                </a:lnTo>
                <a:lnTo>
                  <a:pt x="7802" y="883417"/>
                </a:lnTo>
                <a:lnTo>
                  <a:pt x="29504" y="925235"/>
                </a:lnTo>
                <a:lnTo>
                  <a:pt x="62544" y="958275"/>
                </a:lnTo>
                <a:lnTo>
                  <a:pt x="104363" y="979977"/>
                </a:lnTo>
                <a:lnTo>
                  <a:pt x="152400" y="987780"/>
                </a:lnTo>
                <a:lnTo>
                  <a:pt x="2397861" y="987780"/>
                </a:lnTo>
                <a:lnTo>
                  <a:pt x="2445898" y="979977"/>
                </a:lnTo>
                <a:lnTo>
                  <a:pt x="2487716" y="958275"/>
                </a:lnTo>
                <a:lnTo>
                  <a:pt x="2520756" y="925235"/>
                </a:lnTo>
                <a:lnTo>
                  <a:pt x="2542458" y="883417"/>
                </a:lnTo>
                <a:lnTo>
                  <a:pt x="2550261" y="835380"/>
                </a:lnTo>
                <a:lnTo>
                  <a:pt x="2550261" y="152400"/>
                </a:lnTo>
                <a:lnTo>
                  <a:pt x="2542458" y="104363"/>
                </a:lnTo>
                <a:lnTo>
                  <a:pt x="2520756" y="62544"/>
                </a:lnTo>
                <a:lnTo>
                  <a:pt x="2487716" y="29504"/>
                </a:lnTo>
                <a:lnTo>
                  <a:pt x="2445898" y="7802"/>
                </a:lnTo>
                <a:lnTo>
                  <a:pt x="23978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6005" y="6235626"/>
            <a:ext cx="2574827" cy="103105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</a:rPr>
              <a:t>МИФ</a:t>
            </a: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 2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75924" y="6235626"/>
            <a:ext cx="6279916" cy="34240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От легких наркотиков нет вреда </a:t>
            </a:r>
          </a:p>
          <a:p>
            <a:pPr marL="19050">
              <a:lnSpc>
                <a:spcPct val="100000"/>
              </a:lnSpc>
              <a:spcBef>
                <a:spcPts val="100"/>
              </a:spcBef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Как правило, подобной классификацией пользуются прежде всего сами наркоманы. Именно из такой классификации и родился данный миф. Сам разум становится на защиту наркотика, ведь в нём он не видит реальной угрозы. Она появится слишком поздно, когда в сущности ничего изменить уже нельзя.</a:t>
            </a:r>
            <a:endParaRPr sz="20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70647" y="2682163"/>
            <a:ext cx="4973445" cy="4962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3675">
              <a:lnSpc>
                <a:spcPct val="100000"/>
              </a:lnSpc>
              <a:spcBef>
                <a:spcPts val="100"/>
              </a:spcBef>
            </a:pP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«Я могу остановиться в любой момент, когда захочу» </a:t>
            </a:r>
          </a:p>
          <a:p>
            <a:pPr marL="12700" marR="193675">
              <a:lnSpc>
                <a:spcPct val="100000"/>
              </a:lnSpc>
              <a:spcBef>
                <a:spcPts val="100"/>
              </a:spcBef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12700" marR="193675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Многие наркозависимые люди таким образом пытаются оправдать своё употребление. Человек, который говорит это, просто не может прекратить употребление наркотических веществ. И этими словами он просто оправдывает своё употребление, и своё бессилие перед наркозависимостью.</a:t>
            </a:r>
            <a:endParaRPr sz="20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07102" y="2682163"/>
            <a:ext cx="4962658" cy="68095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Наркотики держатся в организме не больше года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Это абсолютное заблуждение, ведь большая часть наркотиков попадает и задерживается в организме, откладываясь в жирах, которые близко расположены к вене. Поэтому, даже если человек уже отказался от наркотиков, при физической активности происходит сжигание жиров в организме, и, пусть и небольшое количество наркотика, но попадает в близко расположенную вену. Даже такая маленькая доза может вновь вызвать желание употребить запрещенный препарат.</a:t>
            </a:r>
            <a:endParaRPr sz="20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9219" y="2682163"/>
            <a:ext cx="2550795" cy="988060"/>
          </a:xfrm>
          <a:custGeom>
            <a:avLst/>
            <a:gdLst/>
            <a:ahLst/>
            <a:cxnLst/>
            <a:rect l="l" t="t" r="r" b="b"/>
            <a:pathLst>
              <a:path w="2550795" h="988060">
                <a:moveTo>
                  <a:pt x="2397861" y="0"/>
                </a:moveTo>
                <a:lnTo>
                  <a:pt x="152400" y="0"/>
                </a:lnTo>
                <a:lnTo>
                  <a:pt x="104363" y="7802"/>
                </a:lnTo>
                <a:lnTo>
                  <a:pt x="62544" y="29504"/>
                </a:lnTo>
                <a:lnTo>
                  <a:pt x="29504" y="62544"/>
                </a:lnTo>
                <a:lnTo>
                  <a:pt x="7802" y="104363"/>
                </a:lnTo>
                <a:lnTo>
                  <a:pt x="0" y="152400"/>
                </a:lnTo>
                <a:lnTo>
                  <a:pt x="0" y="835380"/>
                </a:lnTo>
                <a:lnTo>
                  <a:pt x="7802" y="883417"/>
                </a:lnTo>
                <a:lnTo>
                  <a:pt x="29504" y="925235"/>
                </a:lnTo>
                <a:lnTo>
                  <a:pt x="62544" y="958275"/>
                </a:lnTo>
                <a:lnTo>
                  <a:pt x="104363" y="979977"/>
                </a:lnTo>
                <a:lnTo>
                  <a:pt x="152400" y="987780"/>
                </a:lnTo>
                <a:lnTo>
                  <a:pt x="2397861" y="987780"/>
                </a:lnTo>
                <a:lnTo>
                  <a:pt x="2445898" y="979977"/>
                </a:lnTo>
                <a:lnTo>
                  <a:pt x="2487716" y="958275"/>
                </a:lnTo>
                <a:lnTo>
                  <a:pt x="2520756" y="925235"/>
                </a:lnTo>
                <a:lnTo>
                  <a:pt x="2542458" y="883417"/>
                </a:lnTo>
                <a:lnTo>
                  <a:pt x="2550261" y="835380"/>
                </a:lnTo>
                <a:lnTo>
                  <a:pt x="2550261" y="152400"/>
                </a:lnTo>
                <a:lnTo>
                  <a:pt x="2542458" y="104363"/>
                </a:lnTo>
                <a:lnTo>
                  <a:pt x="2520756" y="62544"/>
                </a:lnTo>
                <a:lnTo>
                  <a:pt x="2487716" y="29504"/>
                </a:lnTo>
                <a:lnTo>
                  <a:pt x="2445898" y="7802"/>
                </a:lnTo>
                <a:lnTo>
                  <a:pt x="23978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7958" y="2731504"/>
            <a:ext cx="2333315" cy="93871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6000" dirty="0">
                <a:solidFill>
                  <a:schemeClr val="tx2">
                    <a:lumMod val="75000"/>
                  </a:schemeClr>
                </a:solidFill>
              </a:rPr>
              <a:t>МИФ</a:t>
            </a:r>
            <a:r>
              <a:rPr lang="ru-RU" sz="5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ru-RU" sz="5400" dirty="0">
              <a:solidFill>
                <a:schemeClr val="tx2">
                  <a:lumMod val="75000"/>
                </a:schemeClr>
              </a:solidFill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74002" y="2731504"/>
            <a:ext cx="2550795" cy="988060"/>
          </a:xfrm>
          <a:custGeom>
            <a:avLst/>
            <a:gdLst/>
            <a:ahLst/>
            <a:cxnLst/>
            <a:rect l="l" t="t" r="r" b="b"/>
            <a:pathLst>
              <a:path w="2550795" h="988060">
                <a:moveTo>
                  <a:pt x="2397861" y="0"/>
                </a:moveTo>
                <a:lnTo>
                  <a:pt x="152400" y="0"/>
                </a:lnTo>
                <a:lnTo>
                  <a:pt x="104363" y="7802"/>
                </a:lnTo>
                <a:lnTo>
                  <a:pt x="62544" y="29504"/>
                </a:lnTo>
                <a:lnTo>
                  <a:pt x="29504" y="62544"/>
                </a:lnTo>
                <a:lnTo>
                  <a:pt x="7802" y="104363"/>
                </a:lnTo>
                <a:lnTo>
                  <a:pt x="0" y="152400"/>
                </a:lnTo>
                <a:lnTo>
                  <a:pt x="0" y="835380"/>
                </a:lnTo>
                <a:lnTo>
                  <a:pt x="7802" y="883417"/>
                </a:lnTo>
                <a:lnTo>
                  <a:pt x="29504" y="925235"/>
                </a:lnTo>
                <a:lnTo>
                  <a:pt x="62544" y="958275"/>
                </a:lnTo>
                <a:lnTo>
                  <a:pt x="104363" y="979977"/>
                </a:lnTo>
                <a:lnTo>
                  <a:pt x="152400" y="987780"/>
                </a:lnTo>
                <a:lnTo>
                  <a:pt x="2397861" y="987780"/>
                </a:lnTo>
                <a:lnTo>
                  <a:pt x="2445898" y="979977"/>
                </a:lnTo>
                <a:lnTo>
                  <a:pt x="2487716" y="958275"/>
                </a:lnTo>
                <a:lnTo>
                  <a:pt x="2520756" y="925235"/>
                </a:lnTo>
                <a:lnTo>
                  <a:pt x="2542458" y="883417"/>
                </a:lnTo>
                <a:lnTo>
                  <a:pt x="2550261" y="835380"/>
                </a:lnTo>
                <a:lnTo>
                  <a:pt x="2550261" y="152400"/>
                </a:lnTo>
                <a:lnTo>
                  <a:pt x="2542458" y="104363"/>
                </a:lnTo>
                <a:lnTo>
                  <a:pt x="2520756" y="62544"/>
                </a:lnTo>
                <a:lnTo>
                  <a:pt x="2487716" y="29504"/>
                </a:lnTo>
                <a:lnTo>
                  <a:pt x="2445898" y="7802"/>
                </a:lnTo>
                <a:lnTo>
                  <a:pt x="23978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969760" y="2731504"/>
            <a:ext cx="2396078" cy="93871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МИФ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 5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9862"/>
            <a:ext cx="15748000" cy="1181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183522" y="316445"/>
            <a:ext cx="564515" cy="591820"/>
          </a:xfrm>
          <a:custGeom>
            <a:avLst/>
            <a:gdLst/>
            <a:ahLst/>
            <a:cxnLst/>
            <a:rect l="l" t="t" r="r" b="b"/>
            <a:pathLst>
              <a:path w="564515" h="591819">
                <a:moveTo>
                  <a:pt x="148512" y="0"/>
                </a:moveTo>
                <a:lnTo>
                  <a:pt x="78141" y="17627"/>
                </a:lnTo>
                <a:lnTo>
                  <a:pt x="23201" y="68478"/>
                </a:lnTo>
                <a:lnTo>
                  <a:pt x="4242" y="112121"/>
                </a:lnTo>
                <a:lnTo>
                  <a:pt x="0" y="157859"/>
                </a:lnTo>
                <a:lnTo>
                  <a:pt x="9732" y="202310"/>
                </a:lnTo>
                <a:lnTo>
                  <a:pt x="32698" y="242093"/>
                </a:lnTo>
                <a:lnTo>
                  <a:pt x="68159" y="273824"/>
                </a:lnTo>
                <a:lnTo>
                  <a:pt x="564475" y="591807"/>
                </a:lnTo>
                <a:lnTo>
                  <a:pt x="564475" y="238734"/>
                </a:lnTo>
                <a:lnTo>
                  <a:pt x="228560" y="23520"/>
                </a:lnTo>
                <a:lnTo>
                  <a:pt x="189522" y="5788"/>
                </a:lnTo>
                <a:lnTo>
                  <a:pt x="148512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56854" y="0"/>
            <a:ext cx="1291590" cy="1362710"/>
          </a:xfrm>
          <a:custGeom>
            <a:avLst/>
            <a:gdLst/>
            <a:ahLst/>
            <a:cxnLst/>
            <a:rect l="l" t="t" r="r" b="b"/>
            <a:pathLst>
              <a:path w="1291590" h="1362710">
                <a:moveTo>
                  <a:pt x="298234" y="0"/>
                </a:moveTo>
                <a:lnTo>
                  <a:pt x="0" y="0"/>
                </a:lnTo>
                <a:lnTo>
                  <a:pt x="63258" y="796150"/>
                </a:lnTo>
                <a:lnTo>
                  <a:pt x="71711" y="835093"/>
                </a:lnTo>
                <a:lnTo>
                  <a:pt x="89819" y="869830"/>
                </a:lnTo>
                <a:lnTo>
                  <a:pt x="116363" y="898636"/>
                </a:lnTo>
                <a:lnTo>
                  <a:pt x="150126" y="919784"/>
                </a:lnTo>
                <a:lnTo>
                  <a:pt x="1100391" y="1350124"/>
                </a:lnTo>
                <a:lnTo>
                  <a:pt x="1143814" y="1362305"/>
                </a:lnTo>
                <a:lnTo>
                  <a:pt x="1187339" y="1361105"/>
                </a:lnTo>
                <a:lnTo>
                  <a:pt x="1228228" y="1347563"/>
                </a:lnTo>
                <a:lnTo>
                  <a:pt x="1263743" y="1322720"/>
                </a:lnTo>
                <a:lnTo>
                  <a:pt x="1291145" y="1287614"/>
                </a:lnTo>
                <a:lnTo>
                  <a:pt x="1291145" y="1141920"/>
                </a:lnTo>
                <a:lnTo>
                  <a:pt x="1262729" y="1105690"/>
                </a:lnTo>
                <a:lnTo>
                  <a:pt x="1223035" y="1079271"/>
                </a:lnTo>
                <a:lnTo>
                  <a:pt x="352666" y="685139"/>
                </a:lnTo>
                <a:lnTo>
                  <a:pt x="298234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19170" y="2"/>
            <a:ext cx="1464945" cy="1808480"/>
          </a:xfrm>
          <a:custGeom>
            <a:avLst/>
            <a:gdLst/>
            <a:ahLst/>
            <a:cxnLst/>
            <a:rect l="l" t="t" r="r" b="b"/>
            <a:pathLst>
              <a:path w="1464944" h="1808480">
                <a:moveTo>
                  <a:pt x="325503" y="0"/>
                </a:moveTo>
                <a:lnTo>
                  <a:pt x="22964" y="0"/>
                </a:lnTo>
                <a:lnTo>
                  <a:pt x="18459" y="28738"/>
                </a:lnTo>
                <a:lnTo>
                  <a:pt x="10129" y="94018"/>
                </a:lnTo>
                <a:lnTo>
                  <a:pt x="3666" y="168786"/>
                </a:lnTo>
                <a:lnTo>
                  <a:pt x="1496" y="209385"/>
                </a:lnTo>
                <a:lnTo>
                  <a:pt x="226" y="251943"/>
                </a:lnTo>
                <a:lnTo>
                  <a:pt x="0" y="296325"/>
                </a:lnTo>
                <a:lnTo>
                  <a:pt x="961" y="342391"/>
                </a:lnTo>
                <a:lnTo>
                  <a:pt x="3256" y="390006"/>
                </a:lnTo>
                <a:lnTo>
                  <a:pt x="7027" y="439031"/>
                </a:lnTo>
                <a:lnTo>
                  <a:pt x="12419" y="489329"/>
                </a:lnTo>
                <a:lnTo>
                  <a:pt x="19577" y="540763"/>
                </a:lnTo>
                <a:lnTo>
                  <a:pt x="28644" y="593196"/>
                </a:lnTo>
                <a:lnTo>
                  <a:pt x="39765" y="646490"/>
                </a:lnTo>
                <a:lnTo>
                  <a:pt x="53084" y="700508"/>
                </a:lnTo>
                <a:lnTo>
                  <a:pt x="68746" y="755113"/>
                </a:lnTo>
                <a:lnTo>
                  <a:pt x="86894" y="810167"/>
                </a:lnTo>
                <a:lnTo>
                  <a:pt x="107673" y="865533"/>
                </a:lnTo>
                <a:lnTo>
                  <a:pt x="131227" y="921073"/>
                </a:lnTo>
                <a:lnTo>
                  <a:pt x="157701" y="976651"/>
                </a:lnTo>
                <a:lnTo>
                  <a:pt x="187238" y="1032129"/>
                </a:lnTo>
                <a:lnTo>
                  <a:pt x="210089" y="1071293"/>
                </a:lnTo>
                <a:lnTo>
                  <a:pt x="234153" y="1109613"/>
                </a:lnTo>
                <a:lnTo>
                  <a:pt x="259428" y="1147088"/>
                </a:lnTo>
                <a:lnTo>
                  <a:pt x="285911" y="1183714"/>
                </a:lnTo>
                <a:lnTo>
                  <a:pt x="313600" y="1219491"/>
                </a:lnTo>
                <a:lnTo>
                  <a:pt x="342491" y="1254415"/>
                </a:lnTo>
                <a:lnTo>
                  <a:pt x="372583" y="1288486"/>
                </a:lnTo>
                <a:lnTo>
                  <a:pt x="403871" y="1321700"/>
                </a:lnTo>
                <a:lnTo>
                  <a:pt x="436354" y="1354057"/>
                </a:lnTo>
                <a:lnTo>
                  <a:pt x="470029" y="1385554"/>
                </a:lnTo>
                <a:lnTo>
                  <a:pt x="504892" y="1416189"/>
                </a:lnTo>
                <a:lnTo>
                  <a:pt x="540941" y="1445960"/>
                </a:lnTo>
                <a:lnTo>
                  <a:pt x="578173" y="1474866"/>
                </a:lnTo>
                <a:lnTo>
                  <a:pt x="616586" y="1502903"/>
                </a:lnTo>
                <a:lnTo>
                  <a:pt x="656176" y="1530071"/>
                </a:lnTo>
                <a:lnTo>
                  <a:pt x="696941" y="1556367"/>
                </a:lnTo>
                <a:lnTo>
                  <a:pt x="738878" y="1581790"/>
                </a:lnTo>
                <a:lnTo>
                  <a:pt x="781984" y="1606337"/>
                </a:lnTo>
                <a:lnTo>
                  <a:pt x="826256" y="1630006"/>
                </a:lnTo>
                <a:lnTo>
                  <a:pt x="871692" y="1652795"/>
                </a:lnTo>
                <a:lnTo>
                  <a:pt x="918289" y="1674703"/>
                </a:lnTo>
                <a:lnTo>
                  <a:pt x="966044" y="1695728"/>
                </a:lnTo>
                <a:lnTo>
                  <a:pt x="1014953" y="1715867"/>
                </a:lnTo>
                <a:lnTo>
                  <a:pt x="1065016" y="1735118"/>
                </a:lnTo>
                <a:lnTo>
                  <a:pt x="1116228" y="1753480"/>
                </a:lnTo>
                <a:lnTo>
                  <a:pt x="1168587" y="1770950"/>
                </a:lnTo>
                <a:lnTo>
                  <a:pt x="1222089" y="1787527"/>
                </a:lnTo>
                <a:lnTo>
                  <a:pt x="1276733" y="1803209"/>
                </a:lnTo>
                <a:lnTo>
                  <a:pt x="1324038" y="1808404"/>
                </a:lnTo>
                <a:lnTo>
                  <a:pt x="1368983" y="1798917"/>
                </a:lnTo>
                <a:lnTo>
                  <a:pt x="1408558" y="1776458"/>
                </a:lnTo>
                <a:lnTo>
                  <a:pt x="1439751" y="1742737"/>
                </a:lnTo>
                <a:lnTo>
                  <a:pt x="1459550" y="1699463"/>
                </a:lnTo>
                <a:lnTo>
                  <a:pt x="1464743" y="1652158"/>
                </a:lnTo>
                <a:lnTo>
                  <a:pt x="1455249" y="1607212"/>
                </a:lnTo>
                <a:lnTo>
                  <a:pt x="1432783" y="1567635"/>
                </a:lnTo>
                <a:lnTo>
                  <a:pt x="1399055" y="1536439"/>
                </a:lnTo>
                <a:lnTo>
                  <a:pt x="1355778" y="1516634"/>
                </a:lnTo>
                <a:lnTo>
                  <a:pt x="1299816" y="1500473"/>
                </a:lnTo>
                <a:lnTo>
                  <a:pt x="1245323" y="1483282"/>
                </a:lnTo>
                <a:lnTo>
                  <a:pt x="1192305" y="1465063"/>
                </a:lnTo>
                <a:lnTo>
                  <a:pt x="1140766" y="1445819"/>
                </a:lnTo>
                <a:lnTo>
                  <a:pt x="1090709" y="1425554"/>
                </a:lnTo>
                <a:lnTo>
                  <a:pt x="1042139" y="1404269"/>
                </a:lnTo>
                <a:lnTo>
                  <a:pt x="995061" y="1381968"/>
                </a:lnTo>
                <a:lnTo>
                  <a:pt x="949477" y="1358654"/>
                </a:lnTo>
                <a:lnTo>
                  <a:pt x="905393" y="1334330"/>
                </a:lnTo>
                <a:lnTo>
                  <a:pt x="862813" y="1308998"/>
                </a:lnTo>
                <a:lnTo>
                  <a:pt x="821740" y="1282661"/>
                </a:lnTo>
                <a:lnTo>
                  <a:pt x="782180" y="1255323"/>
                </a:lnTo>
                <a:lnTo>
                  <a:pt x="744136" y="1226986"/>
                </a:lnTo>
                <a:lnTo>
                  <a:pt x="707612" y="1197653"/>
                </a:lnTo>
                <a:lnTo>
                  <a:pt x="672613" y="1167327"/>
                </a:lnTo>
                <a:lnTo>
                  <a:pt x="639142" y="1136010"/>
                </a:lnTo>
                <a:lnTo>
                  <a:pt x="607205" y="1103707"/>
                </a:lnTo>
                <a:lnTo>
                  <a:pt x="576805" y="1070419"/>
                </a:lnTo>
                <a:lnTo>
                  <a:pt x="547946" y="1036150"/>
                </a:lnTo>
                <a:lnTo>
                  <a:pt x="520632" y="1000902"/>
                </a:lnTo>
                <a:lnTo>
                  <a:pt x="494869" y="964679"/>
                </a:lnTo>
                <a:lnTo>
                  <a:pt x="470659" y="927483"/>
                </a:lnTo>
                <a:lnTo>
                  <a:pt x="448008" y="889317"/>
                </a:lnTo>
                <a:lnTo>
                  <a:pt x="417418" y="831165"/>
                </a:lnTo>
                <a:lnTo>
                  <a:pt x="391013" y="772701"/>
                </a:lnTo>
                <a:lnTo>
                  <a:pt x="368527" y="714203"/>
                </a:lnTo>
                <a:lnTo>
                  <a:pt x="349695" y="655948"/>
                </a:lnTo>
                <a:lnTo>
                  <a:pt x="334253" y="598214"/>
                </a:lnTo>
                <a:lnTo>
                  <a:pt x="321935" y="541278"/>
                </a:lnTo>
                <a:lnTo>
                  <a:pt x="312475" y="485418"/>
                </a:lnTo>
                <a:lnTo>
                  <a:pt x="305610" y="430911"/>
                </a:lnTo>
                <a:lnTo>
                  <a:pt x="301074" y="378034"/>
                </a:lnTo>
                <a:lnTo>
                  <a:pt x="298602" y="327066"/>
                </a:lnTo>
                <a:lnTo>
                  <a:pt x="297929" y="278283"/>
                </a:lnTo>
                <a:lnTo>
                  <a:pt x="298790" y="231964"/>
                </a:lnTo>
                <a:lnTo>
                  <a:pt x="300920" y="188385"/>
                </a:lnTo>
                <a:lnTo>
                  <a:pt x="304054" y="147824"/>
                </a:lnTo>
                <a:lnTo>
                  <a:pt x="312272" y="76865"/>
                </a:lnTo>
                <a:lnTo>
                  <a:pt x="321326" y="21309"/>
                </a:lnTo>
                <a:lnTo>
                  <a:pt x="32550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25653" y="3"/>
            <a:ext cx="1453515" cy="664210"/>
          </a:xfrm>
          <a:custGeom>
            <a:avLst/>
            <a:gdLst/>
            <a:ahLst/>
            <a:cxnLst/>
            <a:rect l="l" t="t" r="r" b="b"/>
            <a:pathLst>
              <a:path w="1453515" h="664210">
                <a:moveTo>
                  <a:pt x="374459" y="0"/>
                </a:moveTo>
                <a:lnTo>
                  <a:pt x="0" y="0"/>
                </a:lnTo>
                <a:lnTo>
                  <a:pt x="25985" y="40728"/>
                </a:lnTo>
                <a:lnTo>
                  <a:pt x="53655" y="80331"/>
                </a:lnTo>
                <a:lnTo>
                  <a:pt x="83000" y="118796"/>
                </a:lnTo>
                <a:lnTo>
                  <a:pt x="114009" y="156111"/>
                </a:lnTo>
                <a:lnTo>
                  <a:pt x="146670" y="192263"/>
                </a:lnTo>
                <a:lnTo>
                  <a:pt x="180975" y="227239"/>
                </a:lnTo>
                <a:lnTo>
                  <a:pt x="216911" y="261028"/>
                </a:lnTo>
                <a:lnTo>
                  <a:pt x="254469" y="293617"/>
                </a:lnTo>
                <a:lnTo>
                  <a:pt x="293638" y="324993"/>
                </a:lnTo>
                <a:lnTo>
                  <a:pt x="334407" y="355144"/>
                </a:lnTo>
                <a:lnTo>
                  <a:pt x="376765" y="384057"/>
                </a:lnTo>
                <a:lnTo>
                  <a:pt x="420702" y="411720"/>
                </a:lnTo>
                <a:lnTo>
                  <a:pt x="466208" y="438120"/>
                </a:lnTo>
                <a:lnTo>
                  <a:pt x="513271" y="463246"/>
                </a:lnTo>
                <a:lnTo>
                  <a:pt x="561882" y="487083"/>
                </a:lnTo>
                <a:lnTo>
                  <a:pt x="612029" y="509621"/>
                </a:lnTo>
                <a:lnTo>
                  <a:pt x="663701" y="530847"/>
                </a:lnTo>
                <a:lnTo>
                  <a:pt x="738419" y="558254"/>
                </a:lnTo>
                <a:lnTo>
                  <a:pt x="811489" y="581625"/>
                </a:lnTo>
                <a:lnTo>
                  <a:pt x="882199" y="601279"/>
                </a:lnTo>
                <a:lnTo>
                  <a:pt x="949835" y="617540"/>
                </a:lnTo>
                <a:lnTo>
                  <a:pt x="1013685" y="630728"/>
                </a:lnTo>
                <a:lnTo>
                  <a:pt x="1073037" y="641164"/>
                </a:lnTo>
                <a:lnTo>
                  <a:pt x="1127176" y="649172"/>
                </a:lnTo>
                <a:lnTo>
                  <a:pt x="1175389" y="655070"/>
                </a:lnTo>
                <a:lnTo>
                  <a:pt x="1216965" y="659183"/>
                </a:lnTo>
                <a:lnTo>
                  <a:pt x="1277350" y="663334"/>
                </a:lnTo>
                <a:lnTo>
                  <a:pt x="1302626" y="664197"/>
                </a:lnTo>
                <a:lnTo>
                  <a:pt x="1349629" y="657234"/>
                </a:lnTo>
                <a:lnTo>
                  <a:pt x="1390628" y="636700"/>
                </a:lnTo>
                <a:lnTo>
                  <a:pt x="1423164" y="605002"/>
                </a:lnTo>
                <a:lnTo>
                  <a:pt x="1444780" y="564547"/>
                </a:lnTo>
                <a:lnTo>
                  <a:pt x="1453019" y="517740"/>
                </a:lnTo>
                <a:lnTo>
                  <a:pt x="1446120" y="470712"/>
                </a:lnTo>
                <a:lnTo>
                  <a:pt x="1425626" y="429637"/>
                </a:lnTo>
                <a:lnTo>
                  <a:pt x="1393949" y="396998"/>
                </a:lnTo>
                <a:lnTo>
                  <a:pt x="1353500" y="375272"/>
                </a:lnTo>
                <a:lnTo>
                  <a:pt x="1306690" y="366941"/>
                </a:lnTo>
                <a:lnTo>
                  <a:pt x="1299703" y="366713"/>
                </a:lnTo>
                <a:lnTo>
                  <a:pt x="1280925" y="365766"/>
                </a:lnTo>
                <a:lnTo>
                  <a:pt x="1212438" y="359925"/>
                </a:lnTo>
                <a:lnTo>
                  <a:pt x="1164950" y="354135"/>
                </a:lnTo>
                <a:lnTo>
                  <a:pt x="1110114" y="345836"/>
                </a:lnTo>
                <a:lnTo>
                  <a:pt x="1049041" y="334579"/>
                </a:lnTo>
                <a:lnTo>
                  <a:pt x="982841" y="319918"/>
                </a:lnTo>
                <a:lnTo>
                  <a:pt x="912626" y="301404"/>
                </a:lnTo>
                <a:lnTo>
                  <a:pt x="839505" y="278590"/>
                </a:lnTo>
                <a:lnTo>
                  <a:pt x="764590" y="251028"/>
                </a:lnTo>
                <a:lnTo>
                  <a:pt x="712614" y="229114"/>
                </a:lnTo>
                <a:lnTo>
                  <a:pt x="662798" y="205685"/>
                </a:lnTo>
                <a:lnTo>
                  <a:pt x="615140" y="180751"/>
                </a:lnTo>
                <a:lnTo>
                  <a:pt x="569640" y="154319"/>
                </a:lnTo>
                <a:lnTo>
                  <a:pt x="526296" y="126398"/>
                </a:lnTo>
                <a:lnTo>
                  <a:pt x="485107" y="96997"/>
                </a:lnTo>
                <a:lnTo>
                  <a:pt x="446072" y="66125"/>
                </a:lnTo>
                <a:lnTo>
                  <a:pt x="409189" y="33789"/>
                </a:lnTo>
                <a:lnTo>
                  <a:pt x="374459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06034" y="2"/>
            <a:ext cx="604520" cy="1057275"/>
          </a:xfrm>
          <a:custGeom>
            <a:avLst/>
            <a:gdLst/>
            <a:ahLst/>
            <a:cxnLst/>
            <a:rect l="l" t="t" r="r" b="b"/>
            <a:pathLst>
              <a:path w="604520" h="1057275">
                <a:moveTo>
                  <a:pt x="313016" y="0"/>
                </a:moveTo>
                <a:lnTo>
                  <a:pt x="0" y="0"/>
                </a:lnTo>
                <a:lnTo>
                  <a:pt x="314363" y="954570"/>
                </a:lnTo>
                <a:lnTo>
                  <a:pt x="336266" y="996831"/>
                </a:lnTo>
                <a:lnTo>
                  <a:pt x="369075" y="1028989"/>
                </a:lnTo>
                <a:lnTo>
                  <a:pt x="409704" y="1049487"/>
                </a:lnTo>
                <a:lnTo>
                  <a:pt x="455068" y="1056767"/>
                </a:lnTo>
                <a:lnTo>
                  <a:pt x="502081" y="1049274"/>
                </a:lnTo>
                <a:lnTo>
                  <a:pt x="544332" y="1027383"/>
                </a:lnTo>
                <a:lnTo>
                  <a:pt x="576485" y="994575"/>
                </a:lnTo>
                <a:lnTo>
                  <a:pt x="596980" y="953943"/>
                </a:lnTo>
                <a:lnTo>
                  <a:pt x="604259" y="908580"/>
                </a:lnTo>
                <a:lnTo>
                  <a:pt x="596760" y="861580"/>
                </a:lnTo>
                <a:lnTo>
                  <a:pt x="313016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038663" y="0"/>
            <a:ext cx="484505" cy="339725"/>
          </a:xfrm>
          <a:custGeom>
            <a:avLst/>
            <a:gdLst/>
            <a:ahLst/>
            <a:cxnLst/>
            <a:rect l="l" t="t" r="r" b="b"/>
            <a:pathLst>
              <a:path w="484505" h="339725">
                <a:moveTo>
                  <a:pt x="484492" y="0"/>
                </a:moveTo>
                <a:lnTo>
                  <a:pt x="0" y="0"/>
                </a:lnTo>
                <a:lnTo>
                  <a:pt x="64935" y="231813"/>
                </a:lnTo>
                <a:lnTo>
                  <a:pt x="83046" y="272116"/>
                </a:lnTo>
                <a:lnTo>
                  <a:pt x="111505" y="304720"/>
                </a:lnTo>
                <a:lnTo>
                  <a:pt x="148138" y="327757"/>
                </a:lnTo>
                <a:lnTo>
                  <a:pt x="190766" y="339356"/>
                </a:lnTo>
                <a:lnTo>
                  <a:pt x="234907" y="337944"/>
                </a:lnTo>
                <a:lnTo>
                  <a:pt x="275875" y="324013"/>
                </a:lnTo>
                <a:lnTo>
                  <a:pt x="311110" y="298878"/>
                </a:lnTo>
                <a:lnTo>
                  <a:pt x="338048" y="263855"/>
                </a:lnTo>
                <a:lnTo>
                  <a:pt x="484492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16735" y="0"/>
            <a:ext cx="641350" cy="524510"/>
          </a:xfrm>
          <a:custGeom>
            <a:avLst/>
            <a:gdLst/>
            <a:ahLst/>
            <a:cxnLst/>
            <a:rect l="l" t="t" r="r" b="b"/>
            <a:pathLst>
              <a:path w="641350" h="524510">
                <a:moveTo>
                  <a:pt x="640847" y="0"/>
                </a:moveTo>
                <a:lnTo>
                  <a:pt x="258882" y="0"/>
                </a:lnTo>
                <a:lnTo>
                  <a:pt x="31235" y="282448"/>
                </a:lnTo>
                <a:lnTo>
                  <a:pt x="0" y="353244"/>
                </a:lnTo>
                <a:lnTo>
                  <a:pt x="1053" y="403899"/>
                </a:lnTo>
                <a:lnTo>
                  <a:pt x="19119" y="451537"/>
                </a:lnTo>
                <a:lnTo>
                  <a:pt x="53688" y="491388"/>
                </a:lnTo>
                <a:lnTo>
                  <a:pt x="94970" y="514951"/>
                </a:lnTo>
                <a:lnTo>
                  <a:pt x="139970" y="524137"/>
                </a:lnTo>
                <a:lnTo>
                  <a:pt x="185222" y="519298"/>
                </a:lnTo>
                <a:lnTo>
                  <a:pt x="227259" y="500784"/>
                </a:lnTo>
                <a:lnTo>
                  <a:pt x="262616" y="468947"/>
                </a:lnTo>
                <a:lnTo>
                  <a:pt x="640847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" y="10902746"/>
            <a:ext cx="564515" cy="591820"/>
          </a:xfrm>
          <a:custGeom>
            <a:avLst/>
            <a:gdLst/>
            <a:ahLst/>
            <a:cxnLst/>
            <a:rect l="l" t="t" r="r" b="b"/>
            <a:pathLst>
              <a:path w="564515" h="591820">
                <a:moveTo>
                  <a:pt x="0" y="0"/>
                </a:moveTo>
                <a:lnTo>
                  <a:pt x="0" y="353072"/>
                </a:lnTo>
                <a:lnTo>
                  <a:pt x="335914" y="568286"/>
                </a:lnTo>
                <a:lnTo>
                  <a:pt x="355032" y="578680"/>
                </a:lnTo>
                <a:lnTo>
                  <a:pt x="374953" y="586019"/>
                </a:lnTo>
                <a:lnTo>
                  <a:pt x="395367" y="590371"/>
                </a:lnTo>
                <a:lnTo>
                  <a:pt x="415963" y="591807"/>
                </a:lnTo>
                <a:lnTo>
                  <a:pt x="452203" y="587336"/>
                </a:lnTo>
                <a:lnTo>
                  <a:pt x="516598" y="552716"/>
                </a:lnTo>
                <a:lnTo>
                  <a:pt x="541274" y="523328"/>
                </a:lnTo>
                <a:lnTo>
                  <a:pt x="560231" y="479685"/>
                </a:lnTo>
                <a:lnTo>
                  <a:pt x="564471" y="433947"/>
                </a:lnTo>
                <a:lnTo>
                  <a:pt x="554737" y="389496"/>
                </a:lnTo>
                <a:lnTo>
                  <a:pt x="531771" y="349714"/>
                </a:lnTo>
                <a:lnTo>
                  <a:pt x="496316" y="317982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0448698"/>
            <a:ext cx="1291590" cy="1362710"/>
          </a:xfrm>
          <a:custGeom>
            <a:avLst/>
            <a:gdLst/>
            <a:ahLst/>
            <a:cxnLst/>
            <a:rect l="l" t="t" r="r" b="b"/>
            <a:pathLst>
              <a:path w="1291590" h="1362709">
                <a:moveTo>
                  <a:pt x="147326" y="0"/>
                </a:moveTo>
                <a:lnTo>
                  <a:pt x="103800" y="1199"/>
                </a:lnTo>
                <a:lnTo>
                  <a:pt x="62913" y="14741"/>
                </a:lnTo>
                <a:lnTo>
                  <a:pt x="27401" y="39584"/>
                </a:lnTo>
                <a:lnTo>
                  <a:pt x="0" y="74690"/>
                </a:lnTo>
                <a:lnTo>
                  <a:pt x="0" y="220384"/>
                </a:lnTo>
                <a:lnTo>
                  <a:pt x="28416" y="256614"/>
                </a:lnTo>
                <a:lnTo>
                  <a:pt x="68110" y="283033"/>
                </a:lnTo>
                <a:lnTo>
                  <a:pt x="938479" y="677165"/>
                </a:lnTo>
                <a:lnTo>
                  <a:pt x="992911" y="1362305"/>
                </a:lnTo>
                <a:lnTo>
                  <a:pt x="1291145" y="1362305"/>
                </a:lnTo>
                <a:lnTo>
                  <a:pt x="1227886" y="566154"/>
                </a:lnTo>
                <a:lnTo>
                  <a:pt x="1219433" y="527211"/>
                </a:lnTo>
                <a:lnTo>
                  <a:pt x="1201326" y="492474"/>
                </a:lnTo>
                <a:lnTo>
                  <a:pt x="1174781" y="463668"/>
                </a:lnTo>
                <a:lnTo>
                  <a:pt x="1141018" y="442520"/>
                </a:lnTo>
                <a:lnTo>
                  <a:pt x="190753" y="12180"/>
                </a:lnTo>
                <a:lnTo>
                  <a:pt x="147326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4086" y="10002594"/>
            <a:ext cx="1464945" cy="1808480"/>
          </a:xfrm>
          <a:custGeom>
            <a:avLst/>
            <a:gdLst/>
            <a:ahLst/>
            <a:cxnLst/>
            <a:rect l="l" t="t" r="r" b="b"/>
            <a:pathLst>
              <a:path w="1464945" h="1808479">
                <a:moveTo>
                  <a:pt x="140704" y="0"/>
                </a:moveTo>
                <a:lnTo>
                  <a:pt x="95759" y="9486"/>
                </a:lnTo>
                <a:lnTo>
                  <a:pt x="56184" y="31946"/>
                </a:lnTo>
                <a:lnTo>
                  <a:pt x="24991" y="65667"/>
                </a:lnTo>
                <a:lnTo>
                  <a:pt x="5192" y="108941"/>
                </a:lnTo>
                <a:lnTo>
                  <a:pt x="0" y="156246"/>
                </a:lnTo>
                <a:lnTo>
                  <a:pt x="9493" y="201192"/>
                </a:lnTo>
                <a:lnTo>
                  <a:pt x="31959" y="240768"/>
                </a:lnTo>
                <a:lnTo>
                  <a:pt x="65687" y="271965"/>
                </a:lnTo>
                <a:lnTo>
                  <a:pt x="108964" y="291770"/>
                </a:lnTo>
                <a:lnTo>
                  <a:pt x="164926" y="307931"/>
                </a:lnTo>
                <a:lnTo>
                  <a:pt x="219419" y="325122"/>
                </a:lnTo>
                <a:lnTo>
                  <a:pt x="272437" y="343341"/>
                </a:lnTo>
                <a:lnTo>
                  <a:pt x="323976" y="362584"/>
                </a:lnTo>
                <a:lnTo>
                  <a:pt x="374033" y="382850"/>
                </a:lnTo>
                <a:lnTo>
                  <a:pt x="422603" y="404135"/>
                </a:lnTo>
                <a:lnTo>
                  <a:pt x="469681" y="426436"/>
                </a:lnTo>
                <a:lnTo>
                  <a:pt x="515265" y="449750"/>
                </a:lnTo>
                <a:lnTo>
                  <a:pt x="559349" y="474074"/>
                </a:lnTo>
                <a:lnTo>
                  <a:pt x="601929" y="499406"/>
                </a:lnTo>
                <a:lnTo>
                  <a:pt x="643002" y="525743"/>
                </a:lnTo>
                <a:lnTo>
                  <a:pt x="682562" y="553081"/>
                </a:lnTo>
                <a:lnTo>
                  <a:pt x="720606" y="581418"/>
                </a:lnTo>
                <a:lnTo>
                  <a:pt x="757130" y="610751"/>
                </a:lnTo>
                <a:lnTo>
                  <a:pt x="792129" y="641077"/>
                </a:lnTo>
                <a:lnTo>
                  <a:pt x="825600" y="672393"/>
                </a:lnTo>
                <a:lnTo>
                  <a:pt x="857537" y="704697"/>
                </a:lnTo>
                <a:lnTo>
                  <a:pt x="887938" y="737984"/>
                </a:lnTo>
                <a:lnTo>
                  <a:pt x="916796" y="772254"/>
                </a:lnTo>
                <a:lnTo>
                  <a:pt x="944110" y="807501"/>
                </a:lnTo>
                <a:lnTo>
                  <a:pt x="969873" y="843725"/>
                </a:lnTo>
                <a:lnTo>
                  <a:pt x="994083" y="880921"/>
                </a:lnTo>
                <a:lnTo>
                  <a:pt x="1016734" y="919087"/>
                </a:lnTo>
                <a:lnTo>
                  <a:pt x="1047324" y="977239"/>
                </a:lnTo>
                <a:lnTo>
                  <a:pt x="1073729" y="1035703"/>
                </a:lnTo>
                <a:lnTo>
                  <a:pt x="1096215" y="1094201"/>
                </a:lnTo>
                <a:lnTo>
                  <a:pt x="1115047" y="1152456"/>
                </a:lnTo>
                <a:lnTo>
                  <a:pt x="1130489" y="1210190"/>
                </a:lnTo>
                <a:lnTo>
                  <a:pt x="1142807" y="1267126"/>
                </a:lnTo>
                <a:lnTo>
                  <a:pt x="1152267" y="1322986"/>
                </a:lnTo>
                <a:lnTo>
                  <a:pt x="1159132" y="1377493"/>
                </a:lnTo>
                <a:lnTo>
                  <a:pt x="1163668" y="1430370"/>
                </a:lnTo>
                <a:lnTo>
                  <a:pt x="1166140" y="1481338"/>
                </a:lnTo>
                <a:lnTo>
                  <a:pt x="1166813" y="1530120"/>
                </a:lnTo>
                <a:lnTo>
                  <a:pt x="1165952" y="1576440"/>
                </a:lnTo>
                <a:lnTo>
                  <a:pt x="1163822" y="1620019"/>
                </a:lnTo>
                <a:lnTo>
                  <a:pt x="1160688" y="1660580"/>
                </a:lnTo>
                <a:lnTo>
                  <a:pt x="1152470" y="1731539"/>
                </a:lnTo>
                <a:lnTo>
                  <a:pt x="1143416" y="1787095"/>
                </a:lnTo>
                <a:lnTo>
                  <a:pt x="1139239" y="1808404"/>
                </a:lnTo>
                <a:lnTo>
                  <a:pt x="1441778" y="1808404"/>
                </a:lnTo>
                <a:lnTo>
                  <a:pt x="1450609" y="1748280"/>
                </a:lnTo>
                <a:lnTo>
                  <a:pt x="1458150" y="1678119"/>
                </a:lnTo>
                <a:lnTo>
                  <a:pt x="1461076" y="1639618"/>
                </a:lnTo>
                <a:lnTo>
                  <a:pt x="1463246" y="1599019"/>
                </a:lnTo>
                <a:lnTo>
                  <a:pt x="1464516" y="1556460"/>
                </a:lnTo>
                <a:lnTo>
                  <a:pt x="1464743" y="1512079"/>
                </a:lnTo>
                <a:lnTo>
                  <a:pt x="1463781" y="1466013"/>
                </a:lnTo>
                <a:lnTo>
                  <a:pt x="1461486" y="1418398"/>
                </a:lnTo>
                <a:lnTo>
                  <a:pt x="1457715" y="1369373"/>
                </a:lnTo>
                <a:lnTo>
                  <a:pt x="1452323" y="1319075"/>
                </a:lnTo>
                <a:lnTo>
                  <a:pt x="1445165" y="1267641"/>
                </a:lnTo>
                <a:lnTo>
                  <a:pt x="1436098" y="1215208"/>
                </a:lnTo>
                <a:lnTo>
                  <a:pt x="1424977" y="1161914"/>
                </a:lnTo>
                <a:lnTo>
                  <a:pt x="1411658" y="1107896"/>
                </a:lnTo>
                <a:lnTo>
                  <a:pt x="1395996" y="1053291"/>
                </a:lnTo>
                <a:lnTo>
                  <a:pt x="1377848" y="998237"/>
                </a:lnTo>
                <a:lnTo>
                  <a:pt x="1357069" y="942871"/>
                </a:lnTo>
                <a:lnTo>
                  <a:pt x="1333515" y="887331"/>
                </a:lnTo>
                <a:lnTo>
                  <a:pt x="1307041" y="831753"/>
                </a:lnTo>
                <a:lnTo>
                  <a:pt x="1277504" y="776275"/>
                </a:lnTo>
                <a:lnTo>
                  <a:pt x="1254653" y="737111"/>
                </a:lnTo>
                <a:lnTo>
                  <a:pt x="1230589" y="698790"/>
                </a:lnTo>
                <a:lnTo>
                  <a:pt x="1205314" y="661316"/>
                </a:lnTo>
                <a:lnTo>
                  <a:pt x="1178831" y="624689"/>
                </a:lnTo>
                <a:lnTo>
                  <a:pt x="1151142" y="588913"/>
                </a:lnTo>
                <a:lnTo>
                  <a:pt x="1122251" y="553989"/>
                </a:lnTo>
                <a:lnTo>
                  <a:pt x="1092159" y="519918"/>
                </a:lnTo>
                <a:lnTo>
                  <a:pt x="1060871" y="486703"/>
                </a:lnTo>
                <a:lnTo>
                  <a:pt x="1028388" y="454347"/>
                </a:lnTo>
                <a:lnTo>
                  <a:pt x="994713" y="422850"/>
                </a:lnTo>
                <a:lnTo>
                  <a:pt x="959850" y="392215"/>
                </a:lnTo>
                <a:lnTo>
                  <a:pt x="923801" y="362444"/>
                </a:lnTo>
                <a:lnTo>
                  <a:pt x="886569" y="333538"/>
                </a:lnTo>
                <a:lnTo>
                  <a:pt x="848156" y="305501"/>
                </a:lnTo>
                <a:lnTo>
                  <a:pt x="808566" y="278333"/>
                </a:lnTo>
                <a:lnTo>
                  <a:pt x="767801" y="252036"/>
                </a:lnTo>
                <a:lnTo>
                  <a:pt x="725864" y="226614"/>
                </a:lnTo>
                <a:lnTo>
                  <a:pt x="682758" y="202067"/>
                </a:lnTo>
                <a:lnTo>
                  <a:pt x="638486" y="178398"/>
                </a:lnTo>
                <a:lnTo>
                  <a:pt x="593050" y="155608"/>
                </a:lnTo>
                <a:lnTo>
                  <a:pt x="546453" y="133700"/>
                </a:lnTo>
                <a:lnTo>
                  <a:pt x="498699" y="112676"/>
                </a:lnTo>
                <a:lnTo>
                  <a:pt x="449789" y="92537"/>
                </a:lnTo>
                <a:lnTo>
                  <a:pt x="399726" y="73286"/>
                </a:lnTo>
                <a:lnTo>
                  <a:pt x="348514" y="54924"/>
                </a:lnTo>
                <a:lnTo>
                  <a:pt x="296155" y="37453"/>
                </a:lnTo>
                <a:lnTo>
                  <a:pt x="242653" y="20876"/>
                </a:lnTo>
                <a:lnTo>
                  <a:pt x="188009" y="5195"/>
                </a:lnTo>
                <a:lnTo>
                  <a:pt x="140704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49599" y="11146798"/>
            <a:ext cx="1453515" cy="664210"/>
          </a:xfrm>
          <a:custGeom>
            <a:avLst/>
            <a:gdLst/>
            <a:ahLst/>
            <a:cxnLst/>
            <a:rect l="l" t="t" r="r" b="b"/>
            <a:pathLst>
              <a:path w="1453515" h="664209">
                <a:moveTo>
                  <a:pt x="150393" y="0"/>
                </a:moveTo>
                <a:lnTo>
                  <a:pt x="103389" y="6962"/>
                </a:lnTo>
                <a:lnTo>
                  <a:pt x="62391" y="27496"/>
                </a:lnTo>
                <a:lnTo>
                  <a:pt x="29855" y="59194"/>
                </a:lnTo>
                <a:lnTo>
                  <a:pt x="8239" y="99650"/>
                </a:lnTo>
                <a:lnTo>
                  <a:pt x="0" y="146456"/>
                </a:lnTo>
                <a:lnTo>
                  <a:pt x="6899" y="193485"/>
                </a:lnTo>
                <a:lnTo>
                  <a:pt x="27393" y="234559"/>
                </a:lnTo>
                <a:lnTo>
                  <a:pt x="59070" y="267199"/>
                </a:lnTo>
                <a:lnTo>
                  <a:pt x="99519" y="288924"/>
                </a:lnTo>
                <a:lnTo>
                  <a:pt x="146329" y="297256"/>
                </a:lnTo>
                <a:lnTo>
                  <a:pt x="153315" y="297483"/>
                </a:lnTo>
                <a:lnTo>
                  <a:pt x="172093" y="298430"/>
                </a:lnTo>
                <a:lnTo>
                  <a:pt x="240581" y="304271"/>
                </a:lnTo>
                <a:lnTo>
                  <a:pt x="288068" y="310061"/>
                </a:lnTo>
                <a:lnTo>
                  <a:pt x="342904" y="318360"/>
                </a:lnTo>
                <a:lnTo>
                  <a:pt x="403978" y="329617"/>
                </a:lnTo>
                <a:lnTo>
                  <a:pt x="470177" y="344278"/>
                </a:lnTo>
                <a:lnTo>
                  <a:pt x="540393" y="362792"/>
                </a:lnTo>
                <a:lnTo>
                  <a:pt x="613514" y="385607"/>
                </a:lnTo>
                <a:lnTo>
                  <a:pt x="688428" y="413169"/>
                </a:lnTo>
                <a:lnTo>
                  <a:pt x="740405" y="435083"/>
                </a:lnTo>
                <a:lnTo>
                  <a:pt x="790222" y="458511"/>
                </a:lnTo>
                <a:lnTo>
                  <a:pt x="837882" y="483446"/>
                </a:lnTo>
                <a:lnTo>
                  <a:pt x="883383" y="509878"/>
                </a:lnTo>
                <a:lnTo>
                  <a:pt x="926728" y="537798"/>
                </a:lnTo>
                <a:lnTo>
                  <a:pt x="967918" y="567199"/>
                </a:lnTo>
                <a:lnTo>
                  <a:pt x="1006952" y="598071"/>
                </a:lnTo>
                <a:lnTo>
                  <a:pt x="1043833" y="630407"/>
                </a:lnTo>
                <a:lnTo>
                  <a:pt x="1078560" y="664197"/>
                </a:lnTo>
                <a:lnTo>
                  <a:pt x="1453019" y="664197"/>
                </a:lnTo>
                <a:lnTo>
                  <a:pt x="1427034" y="623468"/>
                </a:lnTo>
                <a:lnTo>
                  <a:pt x="1399363" y="583865"/>
                </a:lnTo>
                <a:lnTo>
                  <a:pt x="1370019" y="545400"/>
                </a:lnTo>
                <a:lnTo>
                  <a:pt x="1339010" y="508086"/>
                </a:lnTo>
                <a:lnTo>
                  <a:pt x="1306348" y="471934"/>
                </a:lnTo>
                <a:lnTo>
                  <a:pt x="1272044" y="436957"/>
                </a:lnTo>
                <a:lnTo>
                  <a:pt x="1236107" y="403168"/>
                </a:lnTo>
                <a:lnTo>
                  <a:pt x="1198550" y="370579"/>
                </a:lnTo>
                <a:lnTo>
                  <a:pt x="1159381" y="339203"/>
                </a:lnTo>
                <a:lnTo>
                  <a:pt x="1118612" y="309053"/>
                </a:lnTo>
                <a:lnTo>
                  <a:pt x="1076254" y="280140"/>
                </a:lnTo>
                <a:lnTo>
                  <a:pt x="1032317" y="252477"/>
                </a:lnTo>
                <a:lnTo>
                  <a:pt x="986811" y="226076"/>
                </a:lnTo>
                <a:lnTo>
                  <a:pt x="939748" y="200951"/>
                </a:lnTo>
                <a:lnTo>
                  <a:pt x="891137" y="177113"/>
                </a:lnTo>
                <a:lnTo>
                  <a:pt x="840990" y="154575"/>
                </a:lnTo>
                <a:lnTo>
                  <a:pt x="789317" y="133350"/>
                </a:lnTo>
                <a:lnTo>
                  <a:pt x="714600" y="105942"/>
                </a:lnTo>
                <a:lnTo>
                  <a:pt x="641530" y="82572"/>
                </a:lnTo>
                <a:lnTo>
                  <a:pt x="570820" y="62917"/>
                </a:lnTo>
                <a:lnTo>
                  <a:pt x="503184" y="46656"/>
                </a:lnTo>
                <a:lnTo>
                  <a:pt x="439333" y="33469"/>
                </a:lnTo>
                <a:lnTo>
                  <a:pt x="379982" y="23032"/>
                </a:lnTo>
                <a:lnTo>
                  <a:pt x="325843" y="15025"/>
                </a:lnTo>
                <a:lnTo>
                  <a:pt x="277629" y="9126"/>
                </a:lnTo>
                <a:lnTo>
                  <a:pt x="236054" y="5013"/>
                </a:lnTo>
                <a:lnTo>
                  <a:pt x="175669" y="862"/>
                </a:lnTo>
                <a:lnTo>
                  <a:pt x="158286" y="181"/>
                </a:lnTo>
                <a:lnTo>
                  <a:pt x="15039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8475" y="9259596"/>
            <a:ext cx="1637030" cy="1767205"/>
          </a:xfrm>
          <a:custGeom>
            <a:avLst/>
            <a:gdLst/>
            <a:ahLst/>
            <a:cxnLst/>
            <a:rect l="l" t="t" r="r" b="b"/>
            <a:pathLst>
              <a:path w="1637029" h="1767204">
                <a:moveTo>
                  <a:pt x="1466021" y="0"/>
                </a:moveTo>
                <a:lnTo>
                  <a:pt x="1422398" y="14285"/>
                </a:lnTo>
                <a:lnTo>
                  <a:pt x="1385493" y="40876"/>
                </a:lnTo>
                <a:lnTo>
                  <a:pt x="1358109" y="77744"/>
                </a:lnTo>
                <a:lnTo>
                  <a:pt x="1343050" y="122859"/>
                </a:lnTo>
                <a:lnTo>
                  <a:pt x="1342103" y="128250"/>
                </a:lnTo>
                <a:lnTo>
                  <a:pt x="1339366" y="142615"/>
                </a:lnTo>
                <a:lnTo>
                  <a:pt x="1327863" y="195571"/>
                </a:lnTo>
                <a:lnTo>
                  <a:pt x="1318767" y="232817"/>
                </a:lnTo>
                <a:lnTo>
                  <a:pt x="1307222" y="276343"/>
                </a:lnTo>
                <a:lnTo>
                  <a:pt x="1293064" y="325478"/>
                </a:lnTo>
                <a:lnTo>
                  <a:pt x="1276128" y="379547"/>
                </a:lnTo>
                <a:lnTo>
                  <a:pt x="1256250" y="437878"/>
                </a:lnTo>
                <a:lnTo>
                  <a:pt x="1233264" y="499797"/>
                </a:lnTo>
                <a:lnTo>
                  <a:pt x="1207006" y="564632"/>
                </a:lnTo>
                <a:lnTo>
                  <a:pt x="1177312" y="631709"/>
                </a:lnTo>
                <a:lnTo>
                  <a:pt x="1144017" y="700356"/>
                </a:lnTo>
                <a:lnTo>
                  <a:pt x="1106957" y="769898"/>
                </a:lnTo>
                <a:lnTo>
                  <a:pt x="1079582" y="817316"/>
                </a:lnTo>
                <a:lnTo>
                  <a:pt x="1051370" y="863113"/>
                </a:lnTo>
                <a:lnTo>
                  <a:pt x="1022322" y="907288"/>
                </a:lnTo>
                <a:lnTo>
                  <a:pt x="992443" y="949838"/>
                </a:lnTo>
                <a:lnTo>
                  <a:pt x="961734" y="990761"/>
                </a:lnTo>
                <a:lnTo>
                  <a:pt x="930200" y="1030054"/>
                </a:lnTo>
                <a:lnTo>
                  <a:pt x="897844" y="1067716"/>
                </a:lnTo>
                <a:lnTo>
                  <a:pt x="864668" y="1103744"/>
                </a:lnTo>
                <a:lnTo>
                  <a:pt x="830676" y="1138137"/>
                </a:lnTo>
                <a:lnTo>
                  <a:pt x="795872" y="1170891"/>
                </a:lnTo>
                <a:lnTo>
                  <a:pt x="760257" y="1202005"/>
                </a:lnTo>
                <a:lnTo>
                  <a:pt x="723836" y="1231476"/>
                </a:lnTo>
                <a:lnTo>
                  <a:pt x="686611" y="1259302"/>
                </a:lnTo>
                <a:lnTo>
                  <a:pt x="648585" y="1285482"/>
                </a:lnTo>
                <a:lnTo>
                  <a:pt x="609763" y="1310012"/>
                </a:lnTo>
                <a:lnTo>
                  <a:pt x="570146" y="1332891"/>
                </a:lnTo>
                <a:lnTo>
                  <a:pt x="529739" y="1354116"/>
                </a:lnTo>
                <a:lnTo>
                  <a:pt x="488544" y="1373686"/>
                </a:lnTo>
                <a:lnTo>
                  <a:pt x="446564" y="1391597"/>
                </a:lnTo>
                <a:lnTo>
                  <a:pt x="403802" y="1407849"/>
                </a:lnTo>
                <a:lnTo>
                  <a:pt x="360263" y="1422437"/>
                </a:lnTo>
                <a:lnTo>
                  <a:pt x="315948" y="1435361"/>
                </a:lnTo>
                <a:lnTo>
                  <a:pt x="270861" y="1446619"/>
                </a:lnTo>
                <a:lnTo>
                  <a:pt x="225005" y="1456207"/>
                </a:lnTo>
                <a:lnTo>
                  <a:pt x="178384" y="1464123"/>
                </a:lnTo>
                <a:lnTo>
                  <a:pt x="131000" y="1470367"/>
                </a:lnTo>
                <a:lnTo>
                  <a:pt x="85162" y="1483174"/>
                </a:lnTo>
                <a:lnTo>
                  <a:pt x="46988" y="1508726"/>
                </a:lnTo>
                <a:lnTo>
                  <a:pt x="18632" y="1544315"/>
                </a:lnTo>
                <a:lnTo>
                  <a:pt x="2251" y="1587232"/>
                </a:lnTo>
                <a:lnTo>
                  <a:pt x="0" y="1634768"/>
                </a:lnTo>
                <a:lnTo>
                  <a:pt x="11470" y="1677640"/>
                </a:lnTo>
                <a:lnTo>
                  <a:pt x="34138" y="1714008"/>
                </a:lnTo>
                <a:lnTo>
                  <a:pt x="65823" y="1742135"/>
                </a:lnTo>
                <a:lnTo>
                  <a:pt x="104341" y="1760285"/>
                </a:lnTo>
                <a:lnTo>
                  <a:pt x="147510" y="1766721"/>
                </a:lnTo>
                <a:lnTo>
                  <a:pt x="153111" y="1766721"/>
                </a:lnTo>
                <a:lnTo>
                  <a:pt x="211986" y="1759656"/>
                </a:lnTo>
                <a:lnTo>
                  <a:pt x="259005" y="1752146"/>
                </a:lnTo>
                <a:lnTo>
                  <a:pt x="305461" y="1743246"/>
                </a:lnTo>
                <a:lnTo>
                  <a:pt x="351348" y="1732960"/>
                </a:lnTo>
                <a:lnTo>
                  <a:pt x="396656" y="1721296"/>
                </a:lnTo>
                <a:lnTo>
                  <a:pt x="441377" y="1708258"/>
                </a:lnTo>
                <a:lnTo>
                  <a:pt x="485503" y="1693853"/>
                </a:lnTo>
                <a:lnTo>
                  <a:pt x="529026" y="1678086"/>
                </a:lnTo>
                <a:lnTo>
                  <a:pt x="571938" y="1660964"/>
                </a:lnTo>
                <a:lnTo>
                  <a:pt x="614229" y="1642492"/>
                </a:lnTo>
                <a:lnTo>
                  <a:pt x="655893" y="1622677"/>
                </a:lnTo>
                <a:lnTo>
                  <a:pt x="696920" y="1601523"/>
                </a:lnTo>
                <a:lnTo>
                  <a:pt x="737303" y="1579038"/>
                </a:lnTo>
                <a:lnTo>
                  <a:pt x="777033" y="1555227"/>
                </a:lnTo>
                <a:lnTo>
                  <a:pt x="816102" y="1530095"/>
                </a:lnTo>
                <a:lnTo>
                  <a:pt x="854502" y="1503649"/>
                </a:lnTo>
                <a:lnTo>
                  <a:pt x="892224" y="1475894"/>
                </a:lnTo>
                <a:lnTo>
                  <a:pt x="929260" y="1446837"/>
                </a:lnTo>
                <a:lnTo>
                  <a:pt x="965602" y="1416483"/>
                </a:lnTo>
                <a:lnTo>
                  <a:pt x="1001242" y="1384839"/>
                </a:lnTo>
                <a:lnTo>
                  <a:pt x="1036171" y="1351909"/>
                </a:lnTo>
                <a:lnTo>
                  <a:pt x="1070381" y="1317701"/>
                </a:lnTo>
                <a:lnTo>
                  <a:pt x="1103864" y="1282219"/>
                </a:lnTo>
                <a:lnTo>
                  <a:pt x="1136612" y="1245470"/>
                </a:lnTo>
                <a:lnTo>
                  <a:pt x="1168616" y="1207459"/>
                </a:lnTo>
                <a:lnTo>
                  <a:pt x="1199868" y="1168194"/>
                </a:lnTo>
                <a:lnTo>
                  <a:pt x="1230360" y="1127678"/>
                </a:lnTo>
                <a:lnTo>
                  <a:pt x="1260084" y="1085919"/>
                </a:lnTo>
                <a:lnTo>
                  <a:pt x="1289031" y="1042922"/>
                </a:lnTo>
                <a:lnTo>
                  <a:pt x="1317193" y="998693"/>
                </a:lnTo>
                <a:lnTo>
                  <a:pt x="1344562" y="953238"/>
                </a:lnTo>
                <a:lnTo>
                  <a:pt x="1371130" y="906563"/>
                </a:lnTo>
                <a:lnTo>
                  <a:pt x="1407862" y="837410"/>
                </a:lnTo>
                <a:lnTo>
                  <a:pt x="1441285" y="769174"/>
                </a:lnTo>
                <a:lnTo>
                  <a:pt x="1471533" y="702319"/>
                </a:lnTo>
                <a:lnTo>
                  <a:pt x="1498739" y="637309"/>
                </a:lnTo>
                <a:lnTo>
                  <a:pt x="1523036" y="574610"/>
                </a:lnTo>
                <a:lnTo>
                  <a:pt x="1544559" y="514685"/>
                </a:lnTo>
                <a:lnTo>
                  <a:pt x="1563441" y="458000"/>
                </a:lnTo>
                <a:lnTo>
                  <a:pt x="1579814" y="405018"/>
                </a:lnTo>
                <a:lnTo>
                  <a:pt x="1593814" y="356204"/>
                </a:lnTo>
                <a:lnTo>
                  <a:pt x="1605573" y="312022"/>
                </a:lnTo>
                <a:lnTo>
                  <a:pt x="1615224" y="272938"/>
                </a:lnTo>
                <a:lnTo>
                  <a:pt x="1628740" y="211919"/>
                </a:lnTo>
                <a:lnTo>
                  <a:pt x="1636547" y="170230"/>
                </a:lnTo>
                <a:lnTo>
                  <a:pt x="1636521" y="122690"/>
                </a:lnTo>
                <a:lnTo>
                  <a:pt x="1622187" y="79114"/>
                </a:lnTo>
                <a:lnTo>
                  <a:pt x="1595567" y="42291"/>
                </a:lnTo>
                <a:lnTo>
                  <a:pt x="1558684" y="15006"/>
                </a:lnTo>
                <a:lnTo>
                  <a:pt x="1513560" y="50"/>
                </a:lnTo>
                <a:lnTo>
                  <a:pt x="146602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1962" y="11611392"/>
            <a:ext cx="368935" cy="200025"/>
          </a:xfrm>
          <a:custGeom>
            <a:avLst/>
            <a:gdLst/>
            <a:ahLst/>
            <a:cxnLst/>
            <a:rect l="l" t="t" r="r" b="b"/>
            <a:pathLst>
              <a:path w="368935" h="200025">
                <a:moveTo>
                  <a:pt x="218903" y="0"/>
                </a:moveTo>
                <a:lnTo>
                  <a:pt x="173979" y="7286"/>
                </a:lnTo>
                <a:lnTo>
                  <a:pt x="132989" y="28056"/>
                </a:lnTo>
                <a:lnTo>
                  <a:pt x="99377" y="61736"/>
                </a:lnTo>
                <a:lnTo>
                  <a:pt x="0" y="199607"/>
                </a:lnTo>
                <a:lnTo>
                  <a:pt x="359473" y="199607"/>
                </a:lnTo>
                <a:lnTo>
                  <a:pt x="368442" y="152675"/>
                </a:lnTo>
                <a:lnTo>
                  <a:pt x="362272" y="105897"/>
                </a:lnTo>
                <a:lnTo>
                  <a:pt x="341555" y="63087"/>
                </a:lnTo>
                <a:lnTo>
                  <a:pt x="306868" y="28048"/>
                </a:lnTo>
                <a:lnTo>
                  <a:pt x="264345" y="6739"/>
                </a:lnTo>
                <a:lnTo>
                  <a:pt x="21890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40463" y="10457064"/>
            <a:ext cx="1782445" cy="1238250"/>
          </a:xfrm>
          <a:custGeom>
            <a:avLst/>
            <a:gdLst/>
            <a:ahLst/>
            <a:cxnLst/>
            <a:rect l="l" t="t" r="r" b="b"/>
            <a:pathLst>
              <a:path w="1782445" h="1238250">
                <a:moveTo>
                  <a:pt x="138399" y="0"/>
                </a:moveTo>
                <a:lnTo>
                  <a:pt x="93997" y="9956"/>
                </a:lnTo>
                <a:lnTo>
                  <a:pt x="54326" y="33130"/>
                </a:lnTo>
                <a:lnTo>
                  <a:pt x="22765" y="68764"/>
                </a:lnTo>
                <a:lnTo>
                  <a:pt x="4017" y="112512"/>
                </a:lnTo>
                <a:lnTo>
                  <a:pt x="0" y="158276"/>
                </a:lnTo>
                <a:lnTo>
                  <a:pt x="9956" y="202680"/>
                </a:lnTo>
                <a:lnTo>
                  <a:pt x="33130" y="242345"/>
                </a:lnTo>
                <a:lnTo>
                  <a:pt x="68764" y="273895"/>
                </a:lnTo>
                <a:lnTo>
                  <a:pt x="1554131" y="1215079"/>
                </a:lnTo>
                <a:lnTo>
                  <a:pt x="1592883" y="1232492"/>
                </a:lnTo>
                <a:lnTo>
                  <a:pt x="1633531" y="1238180"/>
                </a:lnTo>
                <a:lnTo>
                  <a:pt x="1669962" y="1233662"/>
                </a:lnTo>
                <a:lnTo>
                  <a:pt x="1734585" y="1198709"/>
                </a:lnTo>
                <a:lnTo>
                  <a:pt x="1759236" y="1169067"/>
                </a:lnTo>
                <a:lnTo>
                  <a:pt x="1777983" y="1125329"/>
                </a:lnTo>
                <a:lnTo>
                  <a:pt x="1781998" y="1079567"/>
                </a:lnTo>
                <a:lnTo>
                  <a:pt x="1772042" y="1035161"/>
                </a:lnTo>
                <a:lnTo>
                  <a:pt x="1748873" y="995495"/>
                </a:lnTo>
                <a:lnTo>
                  <a:pt x="1713249" y="963949"/>
                </a:lnTo>
                <a:lnTo>
                  <a:pt x="227883" y="22765"/>
                </a:lnTo>
                <a:lnTo>
                  <a:pt x="184154" y="4017"/>
                </a:lnTo>
                <a:lnTo>
                  <a:pt x="138399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17978" y="10754229"/>
            <a:ext cx="604520" cy="1057275"/>
          </a:xfrm>
          <a:custGeom>
            <a:avLst/>
            <a:gdLst/>
            <a:ahLst/>
            <a:cxnLst/>
            <a:rect l="l" t="t" r="r" b="b"/>
            <a:pathLst>
              <a:path w="604520" h="1057275">
                <a:moveTo>
                  <a:pt x="149190" y="0"/>
                </a:moveTo>
                <a:lnTo>
                  <a:pt x="102177" y="7493"/>
                </a:lnTo>
                <a:lnTo>
                  <a:pt x="59927" y="29384"/>
                </a:lnTo>
                <a:lnTo>
                  <a:pt x="27773" y="62192"/>
                </a:lnTo>
                <a:lnTo>
                  <a:pt x="7278" y="102824"/>
                </a:lnTo>
                <a:lnTo>
                  <a:pt x="0" y="148187"/>
                </a:lnTo>
                <a:lnTo>
                  <a:pt x="7498" y="195187"/>
                </a:lnTo>
                <a:lnTo>
                  <a:pt x="291242" y="1056767"/>
                </a:lnTo>
                <a:lnTo>
                  <a:pt x="604259" y="1056767"/>
                </a:lnTo>
                <a:lnTo>
                  <a:pt x="289896" y="102197"/>
                </a:lnTo>
                <a:lnTo>
                  <a:pt x="267992" y="59936"/>
                </a:lnTo>
                <a:lnTo>
                  <a:pt x="235183" y="27778"/>
                </a:lnTo>
                <a:lnTo>
                  <a:pt x="194554" y="7280"/>
                </a:lnTo>
                <a:lnTo>
                  <a:pt x="14919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24844" y="11471647"/>
            <a:ext cx="484505" cy="339725"/>
          </a:xfrm>
          <a:custGeom>
            <a:avLst/>
            <a:gdLst/>
            <a:ahLst/>
            <a:cxnLst/>
            <a:rect l="l" t="t" r="r" b="b"/>
            <a:pathLst>
              <a:path w="484505" h="339725">
                <a:moveTo>
                  <a:pt x="293725" y="0"/>
                </a:moveTo>
                <a:lnTo>
                  <a:pt x="249585" y="1411"/>
                </a:lnTo>
                <a:lnTo>
                  <a:pt x="208616" y="15343"/>
                </a:lnTo>
                <a:lnTo>
                  <a:pt x="173381" y="40478"/>
                </a:lnTo>
                <a:lnTo>
                  <a:pt x="146443" y="75501"/>
                </a:lnTo>
                <a:lnTo>
                  <a:pt x="0" y="339356"/>
                </a:lnTo>
                <a:lnTo>
                  <a:pt x="484492" y="339356"/>
                </a:lnTo>
                <a:lnTo>
                  <a:pt x="419557" y="107543"/>
                </a:lnTo>
                <a:lnTo>
                  <a:pt x="401446" y="67240"/>
                </a:lnTo>
                <a:lnTo>
                  <a:pt x="372986" y="34636"/>
                </a:lnTo>
                <a:lnTo>
                  <a:pt x="336353" y="11599"/>
                </a:lnTo>
                <a:lnTo>
                  <a:pt x="293725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28249" y="10793890"/>
            <a:ext cx="803910" cy="731520"/>
          </a:xfrm>
          <a:custGeom>
            <a:avLst/>
            <a:gdLst/>
            <a:ahLst/>
            <a:cxnLst/>
            <a:rect l="l" t="t" r="r" b="b"/>
            <a:pathLst>
              <a:path w="803910" h="731520">
                <a:moveTo>
                  <a:pt x="643291" y="0"/>
                </a:moveTo>
                <a:lnTo>
                  <a:pt x="598583" y="10570"/>
                </a:lnTo>
                <a:lnTo>
                  <a:pt x="558001" y="35426"/>
                </a:lnTo>
                <a:lnTo>
                  <a:pt x="51360" y="470401"/>
                </a:lnTo>
                <a:lnTo>
                  <a:pt x="20679" y="506729"/>
                </a:lnTo>
                <a:lnTo>
                  <a:pt x="3466" y="549309"/>
                </a:lnTo>
                <a:lnTo>
                  <a:pt x="0" y="594685"/>
                </a:lnTo>
                <a:lnTo>
                  <a:pt x="10555" y="639401"/>
                </a:lnTo>
                <a:lnTo>
                  <a:pt x="35408" y="680002"/>
                </a:lnTo>
                <a:lnTo>
                  <a:pt x="71759" y="710705"/>
                </a:lnTo>
                <a:lnTo>
                  <a:pt x="114348" y="727915"/>
                </a:lnTo>
                <a:lnTo>
                  <a:pt x="159720" y="731370"/>
                </a:lnTo>
                <a:lnTo>
                  <a:pt x="204421" y="720804"/>
                </a:lnTo>
                <a:lnTo>
                  <a:pt x="244996" y="695953"/>
                </a:lnTo>
                <a:lnTo>
                  <a:pt x="751650" y="260991"/>
                </a:lnTo>
                <a:lnTo>
                  <a:pt x="795291" y="196951"/>
                </a:lnTo>
                <a:lnTo>
                  <a:pt x="803479" y="146972"/>
                </a:lnTo>
                <a:lnTo>
                  <a:pt x="794370" y="96853"/>
                </a:lnTo>
                <a:lnTo>
                  <a:pt x="767601" y="51352"/>
                </a:lnTo>
                <a:lnTo>
                  <a:pt x="731255" y="20656"/>
                </a:lnTo>
                <a:lnTo>
                  <a:pt x="688667" y="3450"/>
                </a:lnTo>
                <a:lnTo>
                  <a:pt x="64329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35919" y="10014914"/>
            <a:ext cx="1724660" cy="1796414"/>
          </a:xfrm>
          <a:custGeom>
            <a:avLst/>
            <a:gdLst/>
            <a:ahLst/>
            <a:cxnLst/>
            <a:rect l="l" t="t" r="r" b="b"/>
            <a:pathLst>
              <a:path w="1724660" h="1796415">
                <a:moveTo>
                  <a:pt x="643191" y="0"/>
                </a:moveTo>
                <a:lnTo>
                  <a:pt x="574287" y="13285"/>
                </a:lnTo>
                <a:lnTo>
                  <a:pt x="519137" y="56680"/>
                </a:lnTo>
                <a:lnTo>
                  <a:pt x="490067" y="120515"/>
                </a:lnTo>
                <a:lnTo>
                  <a:pt x="487576" y="155515"/>
                </a:lnTo>
                <a:lnTo>
                  <a:pt x="493496" y="190588"/>
                </a:lnTo>
                <a:lnTo>
                  <a:pt x="762762" y="1102347"/>
                </a:lnTo>
                <a:lnTo>
                  <a:pt x="0" y="1796084"/>
                </a:lnTo>
                <a:lnTo>
                  <a:pt x="441845" y="1796084"/>
                </a:lnTo>
                <a:lnTo>
                  <a:pt x="1031709" y="1259585"/>
                </a:lnTo>
                <a:lnTo>
                  <a:pt x="1058410" y="1227325"/>
                </a:lnTo>
                <a:lnTo>
                  <a:pt x="1074845" y="1189661"/>
                </a:lnTo>
                <a:lnTo>
                  <a:pt x="1080355" y="1148941"/>
                </a:lnTo>
                <a:lnTo>
                  <a:pt x="1074280" y="1107516"/>
                </a:lnTo>
                <a:lnTo>
                  <a:pt x="837857" y="306997"/>
                </a:lnTo>
                <a:lnTo>
                  <a:pt x="1669506" y="306997"/>
                </a:lnTo>
                <a:lnTo>
                  <a:pt x="1691474" y="287029"/>
                </a:lnTo>
                <a:lnTo>
                  <a:pt x="1714484" y="247290"/>
                </a:lnTo>
                <a:lnTo>
                  <a:pt x="1724291" y="200736"/>
                </a:lnTo>
                <a:lnTo>
                  <a:pt x="1718989" y="153445"/>
                </a:lnTo>
                <a:lnTo>
                  <a:pt x="1699879" y="111674"/>
                </a:lnTo>
                <a:lnTo>
                  <a:pt x="1669290" y="77986"/>
                </a:lnTo>
                <a:lnTo>
                  <a:pt x="1629551" y="54947"/>
                </a:lnTo>
                <a:lnTo>
                  <a:pt x="1582991" y="45123"/>
                </a:lnTo>
                <a:lnTo>
                  <a:pt x="643191" y="0"/>
                </a:lnTo>
                <a:close/>
              </a:path>
              <a:path w="1724660" h="1796415">
                <a:moveTo>
                  <a:pt x="1669506" y="306997"/>
                </a:moveTo>
                <a:lnTo>
                  <a:pt x="837857" y="306997"/>
                </a:lnTo>
                <a:lnTo>
                  <a:pt x="1568742" y="342087"/>
                </a:lnTo>
                <a:lnTo>
                  <a:pt x="1616051" y="336753"/>
                </a:lnTo>
                <a:lnTo>
                  <a:pt x="1657812" y="317625"/>
                </a:lnTo>
                <a:lnTo>
                  <a:pt x="1669506" y="306997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224844" y="1786682"/>
            <a:ext cx="10651287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4755" marR="5080" indent="-1202690" algn="ctr">
              <a:lnSpc>
                <a:spcPct val="100000"/>
              </a:lnSpc>
              <a:spcBef>
                <a:spcPts val="100"/>
              </a:spcBef>
            </a:pPr>
            <a:r>
              <a:rPr lang="ru-RU" sz="4400" spc="54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 Narrow"/>
              </a:rPr>
              <a:t>Как уберечь себя и своих близких от принятия наркотиков?</a:t>
            </a:r>
            <a:endParaRPr sz="4400" spc="360" dirty="0">
              <a:solidFill>
                <a:schemeClr val="tx2">
                  <a:lumMod val="75000"/>
                </a:schemeClr>
              </a:solidFill>
              <a:latin typeface="+mj-lt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0164" y="3472395"/>
            <a:ext cx="3656263" cy="34567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31165" algn="ctr">
              <a:lnSpc>
                <a:spcPct val="100000"/>
              </a:lnSpc>
              <a:spcBef>
                <a:spcPts val="114"/>
              </a:spcBef>
              <a:tabLst>
                <a:tab pos="3885565" algn="l"/>
                <a:tab pos="7067550" algn="l"/>
              </a:tabLst>
            </a:pPr>
            <a:r>
              <a:rPr sz="16600" b="1" spc="2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1</a:t>
            </a:r>
            <a:endParaRPr lang="ru-RU" sz="16600" b="1" spc="20" dirty="0" smtClean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pPr marL="431165" algn="ctr">
              <a:lnSpc>
                <a:spcPct val="100000"/>
              </a:lnSpc>
              <a:spcBef>
                <a:spcPts val="114"/>
              </a:spcBef>
              <a:tabLst>
                <a:tab pos="3885565" algn="l"/>
                <a:tab pos="7067550" algn="l"/>
              </a:tabLs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Научиться </a:t>
            </a:r>
          </a:p>
          <a:p>
            <a:pPr marL="431165" algn="ctr">
              <a:lnSpc>
                <a:spcPct val="100000"/>
              </a:lnSpc>
              <a:spcBef>
                <a:spcPts val="114"/>
              </a:spcBef>
              <a:tabLst>
                <a:tab pos="3885565" algn="l"/>
                <a:tab pos="7067550" algn="l"/>
              </a:tabLs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говорить «НЕТ»  </a:t>
            </a:r>
            <a:endParaRPr sz="2800" b="1" dirty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5" name="object 23"/>
          <p:cNvSpPr txBox="1"/>
          <p:nvPr/>
        </p:nvSpPr>
        <p:spPr>
          <a:xfrm>
            <a:off x="4585830" y="3472395"/>
            <a:ext cx="2827702" cy="473655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7175">
              <a:lnSpc>
                <a:spcPct val="100000"/>
              </a:lnSpc>
              <a:spcBef>
                <a:spcPts val="114"/>
              </a:spcBef>
            </a:pPr>
            <a:r>
              <a:rPr lang="ru-RU" sz="14750" b="1" spc="2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ru-RU" sz="16600" b="1" spc="2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2</a:t>
            </a:r>
            <a:endParaRPr sz="16600" dirty="0" smtClean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pPr marL="12700" marR="5080" algn="ctr">
              <a:lnSpc>
                <a:spcPct val="100000"/>
              </a:lnSpc>
              <a:spcBef>
                <a:spcPts val="114"/>
              </a:spcBef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Информировать об опасности алкоголя и различных видов наркотиков</a:t>
            </a:r>
            <a:endParaRPr sz="24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6" name="object 23"/>
          <p:cNvSpPr txBox="1"/>
          <p:nvPr/>
        </p:nvSpPr>
        <p:spPr>
          <a:xfrm>
            <a:off x="7715296" y="3472395"/>
            <a:ext cx="3163871" cy="43056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7175">
              <a:lnSpc>
                <a:spcPct val="100000"/>
              </a:lnSpc>
              <a:spcBef>
                <a:spcPts val="114"/>
              </a:spcBef>
            </a:pPr>
            <a:r>
              <a:rPr lang="ru-RU" sz="14750" b="1" spc="2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ru-RU" sz="16600" b="1" spc="2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3</a:t>
            </a:r>
            <a:endParaRPr sz="16600" dirty="0" smtClean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pPr marL="12700" marR="5080" algn="ctr">
              <a:lnSpc>
                <a:spcPct val="100000"/>
              </a:lnSpc>
              <a:spcBef>
                <a:spcPts val="114"/>
              </a:spcBef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Сохранять доверительные, близкие отношения в семье</a:t>
            </a:r>
            <a:endParaRPr sz="24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8" name="object 23"/>
          <p:cNvSpPr txBox="1"/>
          <p:nvPr/>
        </p:nvSpPr>
        <p:spPr>
          <a:xfrm>
            <a:off x="11144234" y="3472395"/>
            <a:ext cx="2827702" cy="43056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7175">
              <a:lnSpc>
                <a:spcPct val="100000"/>
              </a:lnSpc>
              <a:spcBef>
                <a:spcPts val="114"/>
              </a:spcBef>
            </a:pPr>
            <a:r>
              <a:rPr lang="ru-RU" sz="14750" b="1" spc="20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ru-RU" sz="16600" b="1" spc="20" dirty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4</a:t>
            </a:r>
            <a:endParaRPr sz="16600" dirty="0" smtClean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pPr marL="12700" marR="5080" algn="ctr">
              <a:lnSpc>
                <a:spcPct val="100000"/>
              </a:lnSpc>
              <a:spcBef>
                <a:spcPts val="114"/>
              </a:spcBef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Помогать справляться с неудачами близкими</a:t>
            </a:r>
            <a:endParaRPr sz="24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0705"/>
            <a:ext cx="9352495" cy="104974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183522" y="316445"/>
            <a:ext cx="564515" cy="591820"/>
          </a:xfrm>
          <a:custGeom>
            <a:avLst/>
            <a:gdLst/>
            <a:ahLst/>
            <a:cxnLst/>
            <a:rect l="l" t="t" r="r" b="b"/>
            <a:pathLst>
              <a:path w="564515" h="591819">
                <a:moveTo>
                  <a:pt x="148512" y="0"/>
                </a:moveTo>
                <a:lnTo>
                  <a:pt x="78141" y="17627"/>
                </a:lnTo>
                <a:lnTo>
                  <a:pt x="23201" y="68478"/>
                </a:lnTo>
                <a:lnTo>
                  <a:pt x="4242" y="112121"/>
                </a:lnTo>
                <a:lnTo>
                  <a:pt x="0" y="157859"/>
                </a:lnTo>
                <a:lnTo>
                  <a:pt x="9732" y="202310"/>
                </a:lnTo>
                <a:lnTo>
                  <a:pt x="32698" y="242093"/>
                </a:lnTo>
                <a:lnTo>
                  <a:pt x="68159" y="273824"/>
                </a:lnTo>
                <a:lnTo>
                  <a:pt x="564475" y="591807"/>
                </a:lnTo>
                <a:lnTo>
                  <a:pt x="564475" y="238734"/>
                </a:lnTo>
                <a:lnTo>
                  <a:pt x="228560" y="23520"/>
                </a:lnTo>
                <a:lnTo>
                  <a:pt x="189522" y="5788"/>
                </a:lnTo>
                <a:lnTo>
                  <a:pt x="148512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56854" y="0"/>
            <a:ext cx="1291590" cy="1362710"/>
          </a:xfrm>
          <a:custGeom>
            <a:avLst/>
            <a:gdLst/>
            <a:ahLst/>
            <a:cxnLst/>
            <a:rect l="l" t="t" r="r" b="b"/>
            <a:pathLst>
              <a:path w="1291590" h="1362710">
                <a:moveTo>
                  <a:pt x="298234" y="0"/>
                </a:moveTo>
                <a:lnTo>
                  <a:pt x="0" y="0"/>
                </a:lnTo>
                <a:lnTo>
                  <a:pt x="63258" y="796150"/>
                </a:lnTo>
                <a:lnTo>
                  <a:pt x="71711" y="835093"/>
                </a:lnTo>
                <a:lnTo>
                  <a:pt x="89819" y="869830"/>
                </a:lnTo>
                <a:lnTo>
                  <a:pt x="116363" y="898636"/>
                </a:lnTo>
                <a:lnTo>
                  <a:pt x="150126" y="919784"/>
                </a:lnTo>
                <a:lnTo>
                  <a:pt x="1100391" y="1350124"/>
                </a:lnTo>
                <a:lnTo>
                  <a:pt x="1143814" y="1362305"/>
                </a:lnTo>
                <a:lnTo>
                  <a:pt x="1187339" y="1361105"/>
                </a:lnTo>
                <a:lnTo>
                  <a:pt x="1228228" y="1347563"/>
                </a:lnTo>
                <a:lnTo>
                  <a:pt x="1263743" y="1322720"/>
                </a:lnTo>
                <a:lnTo>
                  <a:pt x="1291145" y="1287614"/>
                </a:lnTo>
                <a:lnTo>
                  <a:pt x="1291145" y="1141920"/>
                </a:lnTo>
                <a:lnTo>
                  <a:pt x="1262729" y="1105690"/>
                </a:lnTo>
                <a:lnTo>
                  <a:pt x="1223035" y="1079271"/>
                </a:lnTo>
                <a:lnTo>
                  <a:pt x="352666" y="685139"/>
                </a:lnTo>
                <a:lnTo>
                  <a:pt x="298234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19170" y="2"/>
            <a:ext cx="1464945" cy="1808480"/>
          </a:xfrm>
          <a:custGeom>
            <a:avLst/>
            <a:gdLst/>
            <a:ahLst/>
            <a:cxnLst/>
            <a:rect l="l" t="t" r="r" b="b"/>
            <a:pathLst>
              <a:path w="1464944" h="1808480">
                <a:moveTo>
                  <a:pt x="325503" y="0"/>
                </a:moveTo>
                <a:lnTo>
                  <a:pt x="22964" y="0"/>
                </a:lnTo>
                <a:lnTo>
                  <a:pt x="18459" y="28738"/>
                </a:lnTo>
                <a:lnTo>
                  <a:pt x="10129" y="94018"/>
                </a:lnTo>
                <a:lnTo>
                  <a:pt x="3666" y="168786"/>
                </a:lnTo>
                <a:lnTo>
                  <a:pt x="1496" y="209385"/>
                </a:lnTo>
                <a:lnTo>
                  <a:pt x="226" y="251943"/>
                </a:lnTo>
                <a:lnTo>
                  <a:pt x="0" y="296325"/>
                </a:lnTo>
                <a:lnTo>
                  <a:pt x="961" y="342391"/>
                </a:lnTo>
                <a:lnTo>
                  <a:pt x="3256" y="390006"/>
                </a:lnTo>
                <a:lnTo>
                  <a:pt x="7027" y="439031"/>
                </a:lnTo>
                <a:lnTo>
                  <a:pt x="12419" y="489329"/>
                </a:lnTo>
                <a:lnTo>
                  <a:pt x="19577" y="540763"/>
                </a:lnTo>
                <a:lnTo>
                  <a:pt x="28644" y="593196"/>
                </a:lnTo>
                <a:lnTo>
                  <a:pt x="39765" y="646490"/>
                </a:lnTo>
                <a:lnTo>
                  <a:pt x="53084" y="700508"/>
                </a:lnTo>
                <a:lnTo>
                  <a:pt x="68746" y="755113"/>
                </a:lnTo>
                <a:lnTo>
                  <a:pt x="86894" y="810167"/>
                </a:lnTo>
                <a:lnTo>
                  <a:pt x="107673" y="865533"/>
                </a:lnTo>
                <a:lnTo>
                  <a:pt x="131227" y="921073"/>
                </a:lnTo>
                <a:lnTo>
                  <a:pt x="157701" y="976651"/>
                </a:lnTo>
                <a:lnTo>
                  <a:pt x="187238" y="1032129"/>
                </a:lnTo>
                <a:lnTo>
                  <a:pt x="210089" y="1071293"/>
                </a:lnTo>
                <a:lnTo>
                  <a:pt x="234153" y="1109613"/>
                </a:lnTo>
                <a:lnTo>
                  <a:pt x="259428" y="1147088"/>
                </a:lnTo>
                <a:lnTo>
                  <a:pt x="285911" y="1183714"/>
                </a:lnTo>
                <a:lnTo>
                  <a:pt x="313600" y="1219491"/>
                </a:lnTo>
                <a:lnTo>
                  <a:pt x="342491" y="1254415"/>
                </a:lnTo>
                <a:lnTo>
                  <a:pt x="372583" y="1288486"/>
                </a:lnTo>
                <a:lnTo>
                  <a:pt x="403871" y="1321700"/>
                </a:lnTo>
                <a:lnTo>
                  <a:pt x="436354" y="1354057"/>
                </a:lnTo>
                <a:lnTo>
                  <a:pt x="470029" y="1385554"/>
                </a:lnTo>
                <a:lnTo>
                  <a:pt x="504892" y="1416189"/>
                </a:lnTo>
                <a:lnTo>
                  <a:pt x="540941" y="1445960"/>
                </a:lnTo>
                <a:lnTo>
                  <a:pt x="578173" y="1474866"/>
                </a:lnTo>
                <a:lnTo>
                  <a:pt x="616586" y="1502903"/>
                </a:lnTo>
                <a:lnTo>
                  <a:pt x="656176" y="1530071"/>
                </a:lnTo>
                <a:lnTo>
                  <a:pt x="696941" y="1556367"/>
                </a:lnTo>
                <a:lnTo>
                  <a:pt x="738878" y="1581790"/>
                </a:lnTo>
                <a:lnTo>
                  <a:pt x="781984" y="1606337"/>
                </a:lnTo>
                <a:lnTo>
                  <a:pt x="826256" y="1630006"/>
                </a:lnTo>
                <a:lnTo>
                  <a:pt x="871692" y="1652795"/>
                </a:lnTo>
                <a:lnTo>
                  <a:pt x="918289" y="1674703"/>
                </a:lnTo>
                <a:lnTo>
                  <a:pt x="966044" y="1695728"/>
                </a:lnTo>
                <a:lnTo>
                  <a:pt x="1014953" y="1715867"/>
                </a:lnTo>
                <a:lnTo>
                  <a:pt x="1065016" y="1735118"/>
                </a:lnTo>
                <a:lnTo>
                  <a:pt x="1116228" y="1753480"/>
                </a:lnTo>
                <a:lnTo>
                  <a:pt x="1168587" y="1770950"/>
                </a:lnTo>
                <a:lnTo>
                  <a:pt x="1222089" y="1787527"/>
                </a:lnTo>
                <a:lnTo>
                  <a:pt x="1276733" y="1803209"/>
                </a:lnTo>
                <a:lnTo>
                  <a:pt x="1324038" y="1808404"/>
                </a:lnTo>
                <a:lnTo>
                  <a:pt x="1368983" y="1798917"/>
                </a:lnTo>
                <a:lnTo>
                  <a:pt x="1408558" y="1776458"/>
                </a:lnTo>
                <a:lnTo>
                  <a:pt x="1439751" y="1742737"/>
                </a:lnTo>
                <a:lnTo>
                  <a:pt x="1459550" y="1699463"/>
                </a:lnTo>
                <a:lnTo>
                  <a:pt x="1464743" y="1652158"/>
                </a:lnTo>
                <a:lnTo>
                  <a:pt x="1455249" y="1607212"/>
                </a:lnTo>
                <a:lnTo>
                  <a:pt x="1432783" y="1567635"/>
                </a:lnTo>
                <a:lnTo>
                  <a:pt x="1399055" y="1536439"/>
                </a:lnTo>
                <a:lnTo>
                  <a:pt x="1355778" y="1516634"/>
                </a:lnTo>
                <a:lnTo>
                  <a:pt x="1299816" y="1500473"/>
                </a:lnTo>
                <a:lnTo>
                  <a:pt x="1245323" y="1483282"/>
                </a:lnTo>
                <a:lnTo>
                  <a:pt x="1192305" y="1465063"/>
                </a:lnTo>
                <a:lnTo>
                  <a:pt x="1140766" y="1445819"/>
                </a:lnTo>
                <a:lnTo>
                  <a:pt x="1090709" y="1425554"/>
                </a:lnTo>
                <a:lnTo>
                  <a:pt x="1042139" y="1404269"/>
                </a:lnTo>
                <a:lnTo>
                  <a:pt x="995061" y="1381968"/>
                </a:lnTo>
                <a:lnTo>
                  <a:pt x="949477" y="1358654"/>
                </a:lnTo>
                <a:lnTo>
                  <a:pt x="905393" y="1334330"/>
                </a:lnTo>
                <a:lnTo>
                  <a:pt x="862813" y="1308998"/>
                </a:lnTo>
                <a:lnTo>
                  <a:pt x="821740" y="1282661"/>
                </a:lnTo>
                <a:lnTo>
                  <a:pt x="782180" y="1255323"/>
                </a:lnTo>
                <a:lnTo>
                  <a:pt x="744136" y="1226986"/>
                </a:lnTo>
                <a:lnTo>
                  <a:pt x="707612" y="1197653"/>
                </a:lnTo>
                <a:lnTo>
                  <a:pt x="672613" y="1167327"/>
                </a:lnTo>
                <a:lnTo>
                  <a:pt x="639142" y="1136010"/>
                </a:lnTo>
                <a:lnTo>
                  <a:pt x="607205" y="1103707"/>
                </a:lnTo>
                <a:lnTo>
                  <a:pt x="576805" y="1070419"/>
                </a:lnTo>
                <a:lnTo>
                  <a:pt x="547946" y="1036150"/>
                </a:lnTo>
                <a:lnTo>
                  <a:pt x="520632" y="1000902"/>
                </a:lnTo>
                <a:lnTo>
                  <a:pt x="494869" y="964679"/>
                </a:lnTo>
                <a:lnTo>
                  <a:pt x="470659" y="927483"/>
                </a:lnTo>
                <a:lnTo>
                  <a:pt x="448008" y="889317"/>
                </a:lnTo>
                <a:lnTo>
                  <a:pt x="417418" y="831165"/>
                </a:lnTo>
                <a:lnTo>
                  <a:pt x="391013" y="772701"/>
                </a:lnTo>
                <a:lnTo>
                  <a:pt x="368527" y="714203"/>
                </a:lnTo>
                <a:lnTo>
                  <a:pt x="349695" y="655948"/>
                </a:lnTo>
                <a:lnTo>
                  <a:pt x="334253" y="598214"/>
                </a:lnTo>
                <a:lnTo>
                  <a:pt x="321935" y="541278"/>
                </a:lnTo>
                <a:lnTo>
                  <a:pt x="312475" y="485418"/>
                </a:lnTo>
                <a:lnTo>
                  <a:pt x="305610" y="430911"/>
                </a:lnTo>
                <a:lnTo>
                  <a:pt x="301074" y="378034"/>
                </a:lnTo>
                <a:lnTo>
                  <a:pt x="298602" y="327066"/>
                </a:lnTo>
                <a:lnTo>
                  <a:pt x="297929" y="278283"/>
                </a:lnTo>
                <a:lnTo>
                  <a:pt x="298790" y="231964"/>
                </a:lnTo>
                <a:lnTo>
                  <a:pt x="300920" y="188385"/>
                </a:lnTo>
                <a:lnTo>
                  <a:pt x="304054" y="147824"/>
                </a:lnTo>
                <a:lnTo>
                  <a:pt x="312272" y="76865"/>
                </a:lnTo>
                <a:lnTo>
                  <a:pt x="321326" y="21309"/>
                </a:lnTo>
                <a:lnTo>
                  <a:pt x="32550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25653" y="3"/>
            <a:ext cx="1453515" cy="664210"/>
          </a:xfrm>
          <a:custGeom>
            <a:avLst/>
            <a:gdLst/>
            <a:ahLst/>
            <a:cxnLst/>
            <a:rect l="l" t="t" r="r" b="b"/>
            <a:pathLst>
              <a:path w="1453515" h="664210">
                <a:moveTo>
                  <a:pt x="374459" y="0"/>
                </a:moveTo>
                <a:lnTo>
                  <a:pt x="0" y="0"/>
                </a:lnTo>
                <a:lnTo>
                  <a:pt x="25985" y="40728"/>
                </a:lnTo>
                <a:lnTo>
                  <a:pt x="53655" y="80331"/>
                </a:lnTo>
                <a:lnTo>
                  <a:pt x="83000" y="118796"/>
                </a:lnTo>
                <a:lnTo>
                  <a:pt x="114009" y="156111"/>
                </a:lnTo>
                <a:lnTo>
                  <a:pt x="146670" y="192263"/>
                </a:lnTo>
                <a:lnTo>
                  <a:pt x="180975" y="227239"/>
                </a:lnTo>
                <a:lnTo>
                  <a:pt x="216911" y="261028"/>
                </a:lnTo>
                <a:lnTo>
                  <a:pt x="254469" y="293617"/>
                </a:lnTo>
                <a:lnTo>
                  <a:pt x="293638" y="324993"/>
                </a:lnTo>
                <a:lnTo>
                  <a:pt x="334407" y="355144"/>
                </a:lnTo>
                <a:lnTo>
                  <a:pt x="376765" y="384057"/>
                </a:lnTo>
                <a:lnTo>
                  <a:pt x="420702" y="411720"/>
                </a:lnTo>
                <a:lnTo>
                  <a:pt x="466208" y="438120"/>
                </a:lnTo>
                <a:lnTo>
                  <a:pt x="513271" y="463246"/>
                </a:lnTo>
                <a:lnTo>
                  <a:pt x="561882" y="487083"/>
                </a:lnTo>
                <a:lnTo>
                  <a:pt x="612029" y="509621"/>
                </a:lnTo>
                <a:lnTo>
                  <a:pt x="663701" y="530847"/>
                </a:lnTo>
                <a:lnTo>
                  <a:pt x="738419" y="558254"/>
                </a:lnTo>
                <a:lnTo>
                  <a:pt x="811489" y="581625"/>
                </a:lnTo>
                <a:lnTo>
                  <a:pt x="882199" y="601279"/>
                </a:lnTo>
                <a:lnTo>
                  <a:pt x="949835" y="617540"/>
                </a:lnTo>
                <a:lnTo>
                  <a:pt x="1013685" y="630728"/>
                </a:lnTo>
                <a:lnTo>
                  <a:pt x="1073037" y="641164"/>
                </a:lnTo>
                <a:lnTo>
                  <a:pt x="1127176" y="649172"/>
                </a:lnTo>
                <a:lnTo>
                  <a:pt x="1175389" y="655070"/>
                </a:lnTo>
                <a:lnTo>
                  <a:pt x="1216965" y="659183"/>
                </a:lnTo>
                <a:lnTo>
                  <a:pt x="1277350" y="663334"/>
                </a:lnTo>
                <a:lnTo>
                  <a:pt x="1302626" y="664197"/>
                </a:lnTo>
                <a:lnTo>
                  <a:pt x="1349629" y="657234"/>
                </a:lnTo>
                <a:lnTo>
                  <a:pt x="1390628" y="636700"/>
                </a:lnTo>
                <a:lnTo>
                  <a:pt x="1423164" y="605002"/>
                </a:lnTo>
                <a:lnTo>
                  <a:pt x="1444780" y="564547"/>
                </a:lnTo>
                <a:lnTo>
                  <a:pt x="1453019" y="517740"/>
                </a:lnTo>
                <a:lnTo>
                  <a:pt x="1446120" y="470712"/>
                </a:lnTo>
                <a:lnTo>
                  <a:pt x="1425626" y="429637"/>
                </a:lnTo>
                <a:lnTo>
                  <a:pt x="1393949" y="396998"/>
                </a:lnTo>
                <a:lnTo>
                  <a:pt x="1353500" y="375272"/>
                </a:lnTo>
                <a:lnTo>
                  <a:pt x="1306690" y="366941"/>
                </a:lnTo>
                <a:lnTo>
                  <a:pt x="1299703" y="366713"/>
                </a:lnTo>
                <a:lnTo>
                  <a:pt x="1280925" y="365766"/>
                </a:lnTo>
                <a:lnTo>
                  <a:pt x="1212438" y="359925"/>
                </a:lnTo>
                <a:lnTo>
                  <a:pt x="1164950" y="354135"/>
                </a:lnTo>
                <a:lnTo>
                  <a:pt x="1110114" y="345836"/>
                </a:lnTo>
                <a:lnTo>
                  <a:pt x="1049041" y="334579"/>
                </a:lnTo>
                <a:lnTo>
                  <a:pt x="982841" y="319918"/>
                </a:lnTo>
                <a:lnTo>
                  <a:pt x="912626" y="301404"/>
                </a:lnTo>
                <a:lnTo>
                  <a:pt x="839505" y="278590"/>
                </a:lnTo>
                <a:lnTo>
                  <a:pt x="764590" y="251028"/>
                </a:lnTo>
                <a:lnTo>
                  <a:pt x="712614" y="229114"/>
                </a:lnTo>
                <a:lnTo>
                  <a:pt x="662798" y="205685"/>
                </a:lnTo>
                <a:lnTo>
                  <a:pt x="615140" y="180751"/>
                </a:lnTo>
                <a:lnTo>
                  <a:pt x="569640" y="154319"/>
                </a:lnTo>
                <a:lnTo>
                  <a:pt x="526296" y="126398"/>
                </a:lnTo>
                <a:lnTo>
                  <a:pt x="485107" y="96997"/>
                </a:lnTo>
                <a:lnTo>
                  <a:pt x="446072" y="66125"/>
                </a:lnTo>
                <a:lnTo>
                  <a:pt x="409189" y="33789"/>
                </a:lnTo>
                <a:lnTo>
                  <a:pt x="374459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06034" y="2"/>
            <a:ext cx="604520" cy="1057275"/>
          </a:xfrm>
          <a:custGeom>
            <a:avLst/>
            <a:gdLst/>
            <a:ahLst/>
            <a:cxnLst/>
            <a:rect l="l" t="t" r="r" b="b"/>
            <a:pathLst>
              <a:path w="604520" h="1057275">
                <a:moveTo>
                  <a:pt x="313016" y="0"/>
                </a:moveTo>
                <a:lnTo>
                  <a:pt x="0" y="0"/>
                </a:lnTo>
                <a:lnTo>
                  <a:pt x="314363" y="954570"/>
                </a:lnTo>
                <a:lnTo>
                  <a:pt x="336266" y="996831"/>
                </a:lnTo>
                <a:lnTo>
                  <a:pt x="369075" y="1028989"/>
                </a:lnTo>
                <a:lnTo>
                  <a:pt x="409704" y="1049487"/>
                </a:lnTo>
                <a:lnTo>
                  <a:pt x="455068" y="1056767"/>
                </a:lnTo>
                <a:lnTo>
                  <a:pt x="502081" y="1049274"/>
                </a:lnTo>
                <a:lnTo>
                  <a:pt x="544332" y="1027383"/>
                </a:lnTo>
                <a:lnTo>
                  <a:pt x="576485" y="994575"/>
                </a:lnTo>
                <a:lnTo>
                  <a:pt x="596980" y="953943"/>
                </a:lnTo>
                <a:lnTo>
                  <a:pt x="604259" y="908580"/>
                </a:lnTo>
                <a:lnTo>
                  <a:pt x="596760" y="861580"/>
                </a:lnTo>
                <a:lnTo>
                  <a:pt x="313016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038663" y="0"/>
            <a:ext cx="484505" cy="339725"/>
          </a:xfrm>
          <a:custGeom>
            <a:avLst/>
            <a:gdLst/>
            <a:ahLst/>
            <a:cxnLst/>
            <a:rect l="l" t="t" r="r" b="b"/>
            <a:pathLst>
              <a:path w="484505" h="339725">
                <a:moveTo>
                  <a:pt x="484492" y="0"/>
                </a:moveTo>
                <a:lnTo>
                  <a:pt x="0" y="0"/>
                </a:lnTo>
                <a:lnTo>
                  <a:pt x="64935" y="231813"/>
                </a:lnTo>
                <a:lnTo>
                  <a:pt x="83046" y="272116"/>
                </a:lnTo>
                <a:lnTo>
                  <a:pt x="111505" y="304720"/>
                </a:lnTo>
                <a:lnTo>
                  <a:pt x="148138" y="327757"/>
                </a:lnTo>
                <a:lnTo>
                  <a:pt x="190766" y="339356"/>
                </a:lnTo>
                <a:lnTo>
                  <a:pt x="234907" y="337944"/>
                </a:lnTo>
                <a:lnTo>
                  <a:pt x="275875" y="324013"/>
                </a:lnTo>
                <a:lnTo>
                  <a:pt x="311110" y="298878"/>
                </a:lnTo>
                <a:lnTo>
                  <a:pt x="338048" y="263855"/>
                </a:lnTo>
                <a:lnTo>
                  <a:pt x="484492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16735" y="0"/>
            <a:ext cx="641350" cy="524510"/>
          </a:xfrm>
          <a:custGeom>
            <a:avLst/>
            <a:gdLst/>
            <a:ahLst/>
            <a:cxnLst/>
            <a:rect l="l" t="t" r="r" b="b"/>
            <a:pathLst>
              <a:path w="641350" h="524510">
                <a:moveTo>
                  <a:pt x="640847" y="0"/>
                </a:moveTo>
                <a:lnTo>
                  <a:pt x="258882" y="0"/>
                </a:lnTo>
                <a:lnTo>
                  <a:pt x="31235" y="282448"/>
                </a:lnTo>
                <a:lnTo>
                  <a:pt x="0" y="353244"/>
                </a:lnTo>
                <a:lnTo>
                  <a:pt x="1053" y="403899"/>
                </a:lnTo>
                <a:lnTo>
                  <a:pt x="19119" y="451537"/>
                </a:lnTo>
                <a:lnTo>
                  <a:pt x="53688" y="491388"/>
                </a:lnTo>
                <a:lnTo>
                  <a:pt x="94970" y="514951"/>
                </a:lnTo>
                <a:lnTo>
                  <a:pt x="139970" y="524137"/>
                </a:lnTo>
                <a:lnTo>
                  <a:pt x="185222" y="519298"/>
                </a:lnTo>
                <a:lnTo>
                  <a:pt x="227259" y="500784"/>
                </a:lnTo>
                <a:lnTo>
                  <a:pt x="262616" y="468947"/>
                </a:lnTo>
                <a:lnTo>
                  <a:pt x="640847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" y="10902746"/>
            <a:ext cx="564515" cy="591820"/>
          </a:xfrm>
          <a:custGeom>
            <a:avLst/>
            <a:gdLst/>
            <a:ahLst/>
            <a:cxnLst/>
            <a:rect l="l" t="t" r="r" b="b"/>
            <a:pathLst>
              <a:path w="564515" h="591820">
                <a:moveTo>
                  <a:pt x="0" y="0"/>
                </a:moveTo>
                <a:lnTo>
                  <a:pt x="0" y="353072"/>
                </a:lnTo>
                <a:lnTo>
                  <a:pt x="335914" y="568286"/>
                </a:lnTo>
                <a:lnTo>
                  <a:pt x="355032" y="578680"/>
                </a:lnTo>
                <a:lnTo>
                  <a:pt x="374953" y="586019"/>
                </a:lnTo>
                <a:lnTo>
                  <a:pt x="395367" y="590371"/>
                </a:lnTo>
                <a:lnTo>
                  <a:pt x="415963" y="591807"/>
                </a:lnTo>
                <a:lnTo>
                  <a:pt x="452203" y="587336"/>
                </a:lnTo>
                <a:lnTo>
                  <a:pt x="516598" y="552716"/>
                </a:lnTo>
                <a:lnTo>
                  <a:pt x="541274" y="523328"/>
                </a:lnTo>
                <a:lnTo>
                  <a:pt x="560231" y="479685"/>
                </a:lnTo>
                <a:lnTo>
                  <a:pt x="564471" y="433947"/>
                </a:lnTo>
                <a:lnTo>
                  <a:pt x="554737" y="389496"/>
                </a:lnTo>
                <a:lnTo>
                  <a:pt x="531771" y="349714"/>
                </a:lnTo>
                <a:lnTo>
                  <a:pt x="496316" y="317982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0448698"/>
            <a:ext cx="1291590" cy="1362710"/>
          </a:xfrm>
          <a:custGeom>
            <a:avLst/>
            <a:gdLst/>
            <a:ahLst/>
            <a:cxnLst/>
            <a:rect l="l" t="t" r="r" b="b"/>
            <a:pathLst>
              <a:path w="1291590" h="1362709">
                <a:moveTo>
                  <a:pt x="147326" y="0"/>
                </a:moveTo>
                <a:lnTo>
                  <a:pt x="103800" y="1199"/>
                </a:lnTo>
                <a:lnTo>
                  <a:pt x="62913" y="14741"/>
                </a:lnTo>
                <a:lnTo>
                  <a:pt x="27401" y="39584"/>
                </a:lnTo>
                <a:lnTo>
                  <a:pt x="0" y="74690"/>
                </a:lnTo>
                <a:lnTo>
                  <a:pt x="0" y="220384"/>
                </a:lnTo>
                <a:lnTo>
                  <a:pt x="28416" y="256614"/>
                </a:lnTo>
                <a:lnTo>
                  <a:pt x="68110" y="283033"/>
                </a:lnTo>
                <a:lnTo>
                  <a:pt x="938479" y="677165"/>
                </a:lnTo>
                <a:lnTo>
                  <a:pt x="992911" y="1362305"/>
                </a:lnTo>
                <a:lnTo>
                  <a:pt x="1291145" y="1362305"/>
                </a:lnTo>
                <a:lnTo>
                  <a:pt x="1227886" y="566154"/>
                </a:lnTo>
                <a:lnTo>
                  <a:pt x="1219433" y="527211"/>
                </a:lnTo>
                <a:lnTo>
                  <a:pt x="1201326" y="492474"/>
                </a:lnTo>
                <a:lnTo>
                  <a:pt x="1174781" y="463668"/>
                </a:lnTo>
                <a:lnTo>
                  <a:pt x="1141018" y="442520"/>
                </a:lnTo>
                <a:lnTo>
                  <a:pt x="190753" y="12180"/>
                </a:lnTo>
                <a:lnTo>
                  <a:pt x="147326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4086" y="10002594"/>
            <a:ext cx="1464945" cy="1808480"/>
          </a:xfrm>
          <a:custGeom>
            <a:avLst/>
            <a:gdLst/>
            <a:ahLst/>
            <a:cxnLst/>
            <a:rect l="l" t="t" r="r" b="b"/>
            <a:pathLst>
              <a:path w="1464945" h="1808479">
                <a:moveTo>
                  <a:pt x="140704" y="0"/>
                </a:moveTo>
                <a:lnTo>
                  <a:pt x="95759" y="9486"/>
                </a:lnTo>
                <a:lnTo>
                  <a:pt x="56184" y="31946"/>
                </a:lnTo>
                <a:lnTo>
                  <a:pt x="24991" y="65667"/>
                </a:lnTo>
                <a:lnTo>
                  <a:pt x="5192" y="108941"/>
                </a:lnTo>
                <a:lnTo>
                  <a:pt x="0" y="156246"/>
                </a:lnTo>
                <a:lnTo>
                  <a:pt x="9493" y="201192"/>
                </a:lnTo>
                <a:lnTo>
                  <a:pt x="31959" y="240768"/>
                </a:lnTo>
                <a:lnTo>
                  <a:pt x="65687" y="271965"/>
                </a:lnTo>
                <a:lnTo>
                  <a:pt x="108964" y="291770"/>
                </a:lnTo>
                <a:lnTo>
                  <a:pt x="164926" y="307931"/>
                </a:lnTo>
                <a:lnTo>
                  <a:pt x="219419" y="325122"/>
                </a:lnTo>
                <a:lnTo>
                  <a:pt x="272437" y="343341"/>
                </a:lnTo>
                <a:lnTo>
                  <a:pt x="323976" y="362584"/>
                </a:lnTo>
                <a:lnTo>
                  <a:pt x="374033" y="382850"/>
                </a:lnTo>
                <a:lnTo>
                  <a:pt x="422603" y="404135"/>
                </a:lnTo>
                <a:lnTo>
                  <a:pt x="469681" y="426436"/>
                </a:lnTo>
                <a:lnTo>
                  <a:pt x="515265" y="449750"/>
                </a:lnTo>
                <a:lnTo>
                  <a:pt x="559349" y="474074"/>
                </a:lnTo>
                <a:lnTo>
                  <a:pt x="601929" y="499406"/>
                </a:lnTo>
                <a:lnTo>
                  <a:pt x="643002" y="525743"/>
                </a:lnTo>
                <a:lnTo>
                  <a:pt x="682562" y="553081"/>
                </a:lnTo>
                <a:lnTo>
                  <a:pt x="720606" y="581418"/>
                </a:lnTo>
                <a:lnTo>
                  <a:pt x="757130" y="610751"/>
                </a:lnTo>
                <a:lnTo>
                  <a:pt x="792129" y="641077"/>
                </a:lnTo>
                <a:lnTo>
                  <a:pt x="825600" y="672393"/>
                </a:lnTo>
                <a:lnTo>
                  <a:pt x="857537" y="704697"/>
                </a:lnTo>
                <a:lnTo>
                  <a:pt x="887938" y="737984"/>
                </a:lnTo>
                <a:lnTo>
                  <a:pt x="916796" y="772254"/>
                </a:lnTo>
                <a:lnTo>
                  <a:pt x="944110" y="807501"/>
                </a:lnTo>
                <a:lnTo>
                  <a:pt x="969873" y="843725"/>
                </a:lnTo>
                <a:lnTo>
                  <a:pt x="994083" y="880921"/>
                </a:lnTo>
                <a:lnTo>
                  <a:pt x="1016734" y="919087"/>
                </a:lnTo>
                <a:lnTo>
                  <a:pt x="1047324" y="977239"/>
                </a:lnTo>
                <a:lnTo>
                  <a:pt x="1073729" y="1035703"/>
                </a:lnTo>
                <a:lnTo>
                  <a:pt x="1096215" y="1094201"/>
                </a:lnTo>
                <a:lnTo>
                  <a:pt x="1115047" y="1152456"/>
                </a:lnTo>
                <a:lnTo>
                  <a:pt x="1130489" y="1210190"/>
                </a:lnTo>
                <a:lnTo>
                  <a:pt x="1142807" y="1267126"/>
                </a:lnTo>
                <a:lnTo>
                  <a:pt x="1152267" y="1322986"/>
                </a:lnTo>
                <a:lnTo>
                  <a:pt x="1159132" y="1377493"/>
                </a:lnTo>
                <a:lnTo>
                  <a:pt x="1163668" y="1430370"/>
                </a:lnTo>
                <a:lnTo>
                  <a:pt x="1166140" y="1481338"/>
                </a:lnTo>
                <a:lnTo>
                  <a:pt x="1166813" y="1530120"/>
                </a:lnTo>
                <a:lnTo>
                  <a:pt x="1165952" y="1576440"/>
                </a:lnTo>
                <a:lnTo>
                  <a:pt x="1163822" y="1620019"/>
                </a:lnTo>
                <a:lnTo>
                  <a:pt x="1160688" y="1660580"/>
                </a:lnTo>
                <a:lnTo>
                  <a:pt x="1152470" y="1731539"/>
                </a:lnTo>
                <a:lnTo>
                  <a:pt x="1143416" y="1787095"/>
                </a:lnTo>
                <a:lnTo>
                  <a:pt x="1139239" y="1808404"/>
                </a:lnTo>
                <a:lnTo>
                  <a:pt x="1441778" y="1808404"/>
                </a:lnTo>
                <a:lnTo>
                  <a:pt x="1450609" y="1748280"/>
                </a:lnTo>
                <a:lnTo>
                  <a:pt x="1458150" y="1678119"/>
                </a:lnTo>
                <a:lnTo>
                  <a:pt x="1461076" y="1639618"/>
                </a:lnTo>
                <a:lnTo>
                  <a:pt x="1463246" y="1599019"/>
                </a:lnTo>
                <a:lnTo>
                  <a:pt x="1464516" y="1556460"/>
                </a:lnTo>
                <a:lnTo>
                  <a:pt x="1464743" y="1512079"/>
                </a:lnTo>
                <a:lnTo>
                  <a:pt x="1463781" y="1466013"/>
                </a:lnTo>
                <a:lnTo>
                  <a:pt x="1461486" y="1418398"/>
                </a:lnTo>
                <a:lnTo>
                  <a:pt x="1457715" y="1369373"/>
                </a:lnTo>
                <a:lnTo>
                  <a:pt x="1452323" y="1319075"/>
                </a:lnTo>
                <a:lnTo>
                  <a:pt x="1445165" y="1267641"/>
                </a:lnTo>
                <a:lnTo>
                  <a:pt x="1436098" y="1215208"/>
                </a:lnTo>
                <a:lnTo>
                  <a:pt x="1424977" y="1161914"/>
                </a:lnTo>
                <a:lnTo>
                  <a:pt x="1411658" y="1107896"/>
                </a:lnTo>
                <a:lnTo>
                  <a:pt x="1395996" y="1053291"/>
                </a:lnTo>
                <a:lnTo>
                  <a:pt x="1377848" y="998237"/>
                </a:lnTo>
                <a:lnTo>
                  <a:pt x="1357069" y="942871"/>
                </a:lnTo>
                <a:lnTo>
                  <a:pt x="1333515" y="887331"/>
                </a:lnTo>
                <a:lnTo>
                  <a:pt x="1307041" y="831753"/>
                </a:lnTo>
                <a:lnTo>
                  <a:pt x="1277504" y="776275"/>
                </a:lnTo>
                <a:lnTo>
                  <a:pt x="1254653" y="737111"/>
                </a:lnTo>
                <a:lnTo>
                  <a:pt x="1230589" y="698790"/>
                </a:lnTo>
                <a:lnTo>
                  <a:pt x="1205314" y="661316"/>
                </a:lnTo>
                <a:lnTo>
                  <a:pt x="1178831" y="624689"/>
                </a:lnTo>
                <a:lnTo>
                  <a:pt x="1151142" y="588913"/>
                </a:lnTo>
                <a:lnTo>
                  <a:pt x="1122251" y="553989"/>
                </a:lnTo>
                <a:lnTo>
                  <a:pt x="1092159" y="519918"/>
                </a:lnTo>
                <a:lnTo>
                  <a:pt x="1060871" y="486703"/>
                </a:lnTo>
                <a:lnTo>
                  <a:pt x="1028388" y="454347"/>
                </a:lnTo>
                <a:lnTo>
                  <a:pt x="994713" y="422850"/>
                </a:lnTo>
                <a:lnTo>
                  <a:pt x="959850" y="392215"/>
                </a:lnTo>
                <a:lnTo>
                  <a:pt x="923801" y="362444"/>
                </a:lnTo>
                <a:lnTo>
                  <a:pt x="886569" y="333538"/>
                </a:lnTo>
                <a:lnTo>
                  <a:pt x="848156" y="305501"/>
                </a:lnTo>
                <a:lnTo>
                  <a:pt x="808566" y="278333"/>
                </a:lnTo>
                <a:lnTo>
                  <a:pt x="767801" y="252036"/>
                </a:lnTo>
                <a:lnTo>
                  <a:pt x="725864" y="226614"/>
                </a:lnTo>
                <a:lnTo>
                  <a:pt x="682758" y="202067"/>
                </a:lnTo>
                <a:lnTo>
                  <a:pt x="638486" y="178398"/>
                </a:lnTo>
                <a:lnTo>
                  <a:pt x="593050" y="155608"/>
                </a:lnTo>
                <a:lnTo>
                  <a:pt x="546453" y="133700"/>
                </a:lnTo>
                <a:lnTo>
                  <a:pt x="498699" y="112676"/>
                </a:lnTo>
                <a:lnTo>
                  <a:pt x="449789" y="92537"/>
                </a:lnTo>
                <a:lnTo>
                  <a:pt x="399726" y="73286"/>
                </a:lnTo>
                <a:lnTo>
                  <a:pt x="348514" y="54924"/>
                </a:lnTo>
                <a:lnTo>
                  <a:pt x="296155" y="37453"/>
                </a:lnTo>
                <a:lnTo>
                  <a:pt x="242653" y="20876"/>
                </a:lnTo>
                <a:lnTo>
                  <a:pt x="188009" y="5195"/>
                </a:lnTo>
                <a:lnTo>
                  <a:pt x="140704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49599" y="11146798"/>
            <a:ext cx="1453515" cy="664210"/>
          </a:xfrm>
          <a:custGeom>
            <a:avLst/>
            <a:gdLst/>
            <a:ahLst/>
            <a:cxnLst/>
            <a:rect l="l" t="t" r="r" b="b"/>
            <a:pathLst>
              <a:path w="1453515" h="664209">
                <a:moveTo>
                  <a:pt x="150393" y="0"/>
                </a:moveTo>
                <a:lnTo>
                  <a:pt x="103389" y="6962"/>
                </a:lnTo>
                <a:lnTo>
                  <a:pt x="62391" y="27496"/>
                </a:lnTo>
                <a:lnTo>
                  <a:pt x="29855" y="59194"/>
                </a:lnTo>
                <a:lnTo>
                  <a:pt x="8239" y="99650"/>
                </a:lnTo>
                <a:lnTo>
                  <a:pt x="0" y="146456"/>
                </a:lnTo>
                <a:lnTo>
                  <a:pt x="6899" y="193485"/>
                </a:lnTo>
                <a:lnTo>
                  <a:pt x="27393" y="234559"/>
                </a:lnTo>
                <a:lnTo>
                  <a:pt x="59070" y="267199"/>
                </a:lnTo>
                <a:lnTo>
                  <a:pt x="99519" y="288924"/>
                </a:lnTo>
                <a:lnTo>
                  <a:pt x="146329" y="297256"/>
                </a:lnTo>
                <a:lnTo>
                  <a:pt x="153315" y="297483"/>
                </a:lnTo>
                <a:lnTo>
                  <a:pt x="172093" y="298430"/>
                </a:lnTo>
                <a:lnTo>
                  <a:pt x="240581" y="304271"/>
                </a:lnTo>
                <a:lnTo>
                  <a:pt x="288068" y="310061"/>
                </a:lnTo>
                <a:lnTo>
                  <a:pt x="342904" y="318360"/>
                </a:lnTo>
                <a:lnTo>
                  <a:pt x="403978" y="329617"/>
                </a:lnTo>
                <a:lnTo>
                  <a:pt x="470177" y="344278"/>
                </a:lnTo>
                <a:lnTo>
                  <a:pt x="540393" y="362792"/>
                </a:lnTo>
                <a:lnTo>
                  <a:pt x="613514" y="385607"/>
                </a:lnTo>
                <a:lnTo>
                  <a:pt x="688428" y="413169"/>
                </a:lnTo>
                <a:lnTo>
                  <a:pt x="740405" y="435083"/>
                </a:lnTo>
                <a:lnTo>
                  <a:pt x="790222" y="458511"/>
                </a:lnTo>
                <a:lnTo>
                  <a:pt x="837882" y="483446"/>
                </a:lnTo>
                <a:lnTo>
                  <a:pt x="883383" y="509878"/>
                </a:lnTo>
                <a:lnTo>
                  <a:pt x="926728" y="537798"/>
                </a:lnTo>
                <a:lnTo>
                  <a:pt x="967918" y="567199"/>
                </a:lnTo>
                <a:lnTo>
                  <a:pt x="1006952" y="598071"/>
                </a:lnTo>
                <a:lnTo>
                  <a:pt x="1043833" y="630407"/>
                </a:lnTo>
                <a:lnTo>
                  <a:pt x="1078560" y="664197"/>
                </a:lnTo>
                <a:lnTo>
                  <a:pt x="1453019" y="664197"/>
                </a:lnTo>
                <a:lnTo>
                  <a:pt x="1427034" y="623468"/>
                </a:lnTo>
                <a:lnTo>
                  <a:pt x="1399363" y="583865"/>
                </a:lnTo>
                <a:lnTo>
                  <a:pt x="1370019" y="545400"/>
                </a:lnTo>
                <a:lnTo>
                  <a:pt x="1339010" y="508086"/>
                </a:lnTo>
                <a:lnTo>
                  <a:pt x="1306348" y="471934"/>
                </a:lnTo>
                <a:lnTo>
                  <a:pt x="1272044" y="436957"/>
                </a:lnTo>
                <a:lnTo>
                  <a:pt x="1236107" y="403168"/>
                </a:lnTo>
                <a:lnTo>
                  <a:pt x="1198550" y="370579"/>
                </a:lnTo>
                <a:lnTo>
                  <a:pt x="1159381" y="339203"/>
                </a:lnTo>
                <a:lnTo>
                  <a:pt x="1118612" y="309053"/>
                </a:lnTo>
                <a:lnTo>
                  <a:pt x="1076254" y="280140"/>
                </a:lnTo>
                <a:lnTo>
                  <a:pt x="1032317" y="252477"/>
                </a:lnTo>
                <a:lnTo>
                  <a:pt x="986811" y="226076"/>
                </a:lnTo>
                <a:lnTo>
                  <a:pt x="939748" y="200951"/>
                </a:lnTo>
                <a:lnTo>
                  <a:pt x="891137" y="177113"/>
                </a:lnTo>
                <a:lnTo>
                  <a:pt x="840990" y="154575"/>
                </a:lnTo>
                <a:lnTo>
                  <a:pt x="789317" y="133350"/>
                </a:lnTo>
                <a:lnTo>
                  <a:pt x="714600" y="105942"/>
                </a:lnTo>
                <a:lnTo>
                  <a:pt x="641530" y="82572"/>
                </a:lnTo>
                <a:lnTo>
                  <a:pt x="570820" y="62917"/>
                </a:lnTo>
                <a:lnTo>
                  <a:pt x="503184" y="46656"/>
                </a:lnTo>
                <a:lnTo>
                  <a:pt x="439333" y="33469"/>
                </a:lnTo>
                <a:lnTo>
                  <a:pt x="379982" y="23032"/>
                </a:lnTo>
                <a:lnTo>
                  <a:pt x="325843" y="15025"/>
                </a:lnTo>
                <a:lnTo>
                  <a:pt x="277629" y="9126"/>
                </a:lnTo>
                <a:lnTo>
                  <a:pt x="236054" y="5013"/>
                </a:lnTo>
                <a:lnTo>
                  <a:pt x="175669" y="862"/>
                </a:lnTo>
                <a:lnTo>
                  <a:pt x="158286" y="181"/>
                </a:lnTo>
                <a:lnTo>
                  <a:pt x="15039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8475" y="9259596"/>
            <a:ext cx="1637030" cy="1767205"/>
          </a:xfrm>
          <a:custGeom>
            <a:avLst/>
            <a:gdLst/>
            <a:ahLst/>
            <a:cxnLst/>
            <a:rect l="l" t="t" r="r" b="b"/>
            <a:pathLst>
              <a:path w="1637029" h="1767204">
                <a:moveTo>
                  <a:pt x="1466021" y="0"/>
                </a:moveTo>
                <a:lnTo>
                  <a:pt x="1422398" y="14285"/>
                </a:lnTo>
                <a:lnTo>
                  <a:pt x="1385493" y="40876"/>
                </a:lnTo>
                <a:lnTo>
                  <a:pt x="1358109" y="77744"/>
                </a:lnTo>
                <a:lnTo>
                  <a:pt x="1343050" y="122859"/>
                </a:lnTo>
                <a:lnTo>
                  <a:pt x="1342103" y="128250"/>
                </a:lnTo>
                <a:lnTo>
                  <a:pt x="1339366" y="142615"/>
                </a:lnTo>
                <a:lnTo>
                  <a:pt x="1327863" y="195571"/>
                </a:lnTo>
                <a:lnTo>
                  <a:pt x="1318767" y="232817"/>
                </a:lnTo>
                <a:lnTo>
                  <a:pt x="1307222" y="276343"/>
                </a:lnTo>
                <a:lnTo>
                  <a:pt x="1293064" y="325478"/>
                </a:lnTo>
                <a:lnTo>
                  <a:pt x="1276128" y="379547"/>
                </a:lnTo>
                <a:lnTo>
                  <a:pt x="1256250" y="437878"/>
                </a:lnTo>
                <a:lnTo>
                  <a:pt x="1233264" y="499797"/>
                </a:lnTo>
                <a:lnTo>
                  <a:pt x="1207006" y="564632"/>
                </a:lnTo>
                <a:lnTo>
                  <a:pt x="1177312" y="631709"/>
                </a:lnTo>
                <a:lnTo>
                  <a:pt x="1144017" y="700356"/>
                </a:lnTo>
                <a:lnTo>
                  <a:pt x="1106957" y="769898"/>
                </a:lnTo>
                <a:lnTo>
                  <a:pt x="1079582" y="817316"/>
                </a:lnTo>
                <a:lnTo>
                  <a:pt x="1051370" y="863113"/>
                </a:lnTo>
                <a:lnTo>
                  <a:pt x="1022322" y="907288"/>
                </a:lnTo>
                <a:lnTo>
                  <a:pt x="992443" y="949838"/>
                </a:lnTo>
                <a:lnTo>
                  <a:pt x="961734" y="990761"/>
                </a:lnTo>
                <a:lnTo>
                  <a:pt x="930200" y="1030054"/>
                </a:lnTo>
                <a:lnTo>
                  <a:pt x="897844" y="1067716"/>
                </a:lnTo>
                <a:lnTo>
                  <a:pt x="864668" y="1103744"/>
                </a:lnTo>
                <a:lnTo>
                  <a:pt x="830676" y="1138137"/>
                </a:lnTo>
                <a:lnTo>
                  <a:pt x="795872" y="1170891"/>
                </a:lnTo>
                <a:lnTo>
                  <a:pt x="760257" y="1202005"/>
                </a:lnTo>
                <a:lnTo>
                  <a:pt x="723836" y="1231476"/>
                </a:lnTo>
                <a:lnTo>
                  <a:pt x="686611" y="1259302"/>
                </a:lnTo>
                <a:lnTo>
                  <a:pt x="648585" y="1285482"/>
                </a:lnTo>
                <a:lnTo>
                  <a:pt x="609763" y="1310012"/>
                </a:lnTo>
                <a:lnTo>
                  <a:pt x="570146" y="1332891"/>
                </a:lnTo>
                <a:lnTo>
                  <a:pt x="529739" y="1354116"/>
                </a:lnTo>
                <a:lnTo>
                  <a:pt x="488544" y="1373686"/>
                </a:lnTo>
                <a:lnTo>
                  <a:pt x="446564" y="1391597"/>
                </a:lnTo>
                <a:lnTo>
                  <a:pt x="403802" y="1407849"/>
                </a:lnTo>
                <a:lnTo>
                  <a:pt x="360263" y="1422437"/>
                </a:lnTo>
                <a:lnTo>
                  <a:pt x="315948" y="1435361"/>
                </a:lnTo>
                <a:lnTo>
                  <a:pt x="270861" y="1446619"/>
                </a:lnTo>
                <a:lnTo>
                  <a:pt x="225005" y="1456207"/>
                </a:lnTo>
                <a:lnTo>
                  <a:pt x="178384" y="1464123"/>
                </a:lnTo>
                <a:lnTo>
                  <a:pt x="131000" y="1470367"/>
                </a:lnTo>
                <a:lnTo>
                  <a:pt x="85162" y="1483174"/>
                </a:lnTo>
                <a:lnTo>
                  <a:pt x="46988" y="1508726"/>
                </a:lnTo>
                <a:lnTo>
                  <a:pt x="18632" y="1544315"/>
                </a:lnTo>
                <a:lnTo>
                  <a:pt x="2251" y="1587232"/>
                </a:lnTo>
                <a:lnTo>
                  <a:pt x="0" y="1634768"/>
                </a:lnTo>
                <a:lnTo>
                  <a:pt x="11470" y="1677640"/>
                </a:lnTo>
                <a:lnTo>
                  <a:pt x="34138" y="1714008"/>
                </a:lnTo>
                <a:lnTo>
                  <a:pt x="65823" y="1742135"/>
                </a:lnTo>
                <a:lnTo>
                  <a:pt x="104341" y="1760285"/>
                </a:lnTo>
                <a:lnTo>
                  <a:pt x="147510" y="1766721"/>
                </a:lnTo>
                <a:lnTo>
                  <a:pt x="153111" y="1766721"/>
                </a:lnTo>
                <a:lnTo>
                  <a:pt x="211986" y="1759656"/>
                </a:lnTo>
                <a:lnTo>
                  <a:pt x="259005" y="1752146"/>
                </a:lnTo>
                <a:lnTo>
                  <a:pt x="305461" y="1743246"/>
                </a:lnTo>
                <a:lnTo>
                  <a:pt x="351348" y="1732960"/>
                </a:lnTo>
                <a:lnTo>
                  <a:pt x="396656" y="1721296"/>
                </a:lnTo>
                <a:lnTo>
                  <a:pt x="441377" y="1708258"/>
                </a:lnTo>
                <a:lnTo>
                  <a:pt x="485503" y="1693853"/>
                </a:lnTo>
                <a:lnTo>
                  <a:pt x="529026" y="1678086"/>
                </a:lnTo>
                <a:lnTo>
                  <a:pt x="571938" y="1660964"/>
                </a:lnTo>
                <a:lnTo>
                  <a:pt x="614229" y="1642492"/>
                </a:lnTo>
                <a:lnTo>
                  <a:pt x="655893" y="1622677"/>
                </a:lnTo>
                <a:lnTo>
                  <a:pt x="696920" y="1601523"/>
                </a:lnTo>
                <a:lnTo>
                  <a:pt x="737303" y="1579038"/>
                </a:lnTo>
                <a:lnTo>
                  <a:pt x="777033" y="1555227"/>
                </a:lnTo>
                <a:lnTo>
                  <a:pt x="816102" y="1530095"/>
                </a:lnTo>
                <a:lnTo>
                  <a:pt x="854502" y="1503649"/>
                </a:lnTo>
                <a:lnTo>
                  <a:pt x="892224" y="1475894"/>
                </a:lnTo>
                <a:lnTo>
                  <a:pt x="929260" y="1446837"/>
                </a:lnTo>
                <a:lnTo>
                  <a:pt x="965602" y="1416483"/>
                </a:lnTo>
                <a:lnTo>
                  <a:pt x="1001242" y="1384839"/>
                </a:lnTo>
                <a:lnTo>
                  <a:pt x="1036171" y="1351909"/>
                </a:lnTo>
                <a:lnTo>
                  <a:pt x="1070381" y="1317701"/>
                </a:lnTo>
                <a:lnTo>
                  <a:pt x="1103864" y="1282219"/>
                </a:lnTo>
                <a:lnTo>
                  <a:pt x="1136612" y="1245470"/>
                </a:lnTo>
                <a:lnTo>
                  <a:pt x="1168616" y="1207459"/>
                </a:lnTo>
                <a:lnTo>
                  <a:pt x="1199868" y="1168194"/>
                </a:lnTo>
                <a:lnTo>
                  <a:pt x="1230360" y="1127678"/>
                </a:lnTo>
                <a:lnTo>
                  <a:pt x="1260084" y="1085919"/>
                </a:lnTo>
                <a:lnTo>
                  <a:pt x="1289031" y="1042922"/>
                </a:lnTo>
                <a:lnTo>
                  <a:pt x="1317193" y="998693"/>
                </a:lnTo>
                <a:lnTo>
                  <a:pt x="1344562" y="953238"/>
                </a:lnTo>
                <a:lnTo>
                  <a:pt x="1371130" y="906563"/>
                </a:lnTo>
                <a:lnTo>
                  <a:pt x="1407862" y="837410"/>
                </a:lnTo>
                <a:lnTo>
                  <a:pt x="1441285" y="769174"/>
                </a:lnTo>
                <a:lnTo>
                  <a:pt x="1471533" y="702319"/>
                </a:lnTo>
                <a:lnTo>
                  <a:pt x="1498739" y="637309"/>
                </a:lnTo>
                <a:lnTo>
                  <a:pt x="1523036" y="574610"/>
                </a:lnTo>
                <a:lnTo>
                  <a:pt x="1544559" y="514685"/>
                </a:lnTo>
                <a:lnTo>
                  <a:pt x="1563441" y="458000"/>
                </a:lnTo>
                <a:lnTo>
                  <a:pt x="1579814" y="405018"/>
                </a:lnTo>
                <a:lnTo>
                  <a:pt x="1593814" y="356204"/>
                </a:lnTo>
                <a:lnTo>
                  <a:pt x="1605573" y="312022"/>
                </a:lnTo>
                <a:lnTo>
                  <a:pt x="1615224" y="272938"/>
                </a:lnTo>
                <a:lnTo>
                  <a:pt x="1628740" y="211919"/>
                </a:lnTo>
                <a:lnTo>
                  <a:pt x="1636547" y="170230"/>
                </a:lnTo>
                <a:lnTo>
                  <a:pt x="1636521" y="122690"/>
                </a:lnTo>
                <a:lnTo>
                  <a:pt x="1622187" y="79114"/>
                </a:lnTo>
                <a:lnTo>
                  <a:pt x="1595567" y="42291"/>
                </a:lnTo>
                <a:lnTo>
                  <a:pt x="1558684" y="15006"/>
                </a:lnTo>
                <a:lnTo>
                  <a:pt x="1513560" y="50"/>
                </a:lnTo>
                <a:lnTo>
                  <a:pt x="146602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1962" y="11611392"/>
            <a:ext cx="368935" cy="200025"/>
          </a:xfrm>
          <a:custGeom>
            <a:avLst/>
            <a:gdLst/>
            <a:ahLst/>
            <a:cxnLst/>
            <a:rect l="l" t="t" r="r" b="b"/>
            <a:pathLst>
              <a:path w="368935" h="200025">
                <a:moveTo>
                  <a:pt x="218903" y="0"/>
                </a:moveTo>
                <a:lnTo>
                  <a:pt x="173979" y="7286"/>
                </a:lnTo>
                <a:lnTo>
                  <a:pt x="132989" y="28056"/>
                </a:lnTo>
                <a:lnTo>
                  <a:pt x="99377" y="61736"/>
                </a:lnTo>
                <a:lnTo>
                  <a:pt x="0" y="199607"/>
                </a:lnTo>
                <a:lnTo>
                  <a:pt x="359473" y="199607"/>
                </a:lnTo>
                <a:lnTo>
                  <a:pt x="368442" y="152675"/>
                </a:lnTo>
                <a:lnTo>
                  <a:pt x="362272" y="105897"/>
                </a:lnTo>
                <a:lnTo>
                  <a:pt x="341555" y="63087"/>
                </a:lnTo>
                <a:lnTo>
                  <a:pt x="306868" y="28048"/>
                </a:lnTo>
                <a:lnTo>
                  <a:pt x="264345" y="6739"/>
                </a:lnTo>
                <a:lnTo>
                  <a:pt x="21890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40463" y="10457064"/>
            <a:ext cx="1782445" cy="1238250"/>
          </a:xfrm>
          <a:custGeom>
            <a:avLst/>
            <a:gdLst/>
            <a:ahLst/>
            <a:cxnLst/>
            <a:rect l="l" t="t" r="r" b="b"/>
            <a:pathLst>
              <a:path w="1782445" h="1238250">
                <a:moveTo>
                  <a:pt x="138399" y="0"/>
                </a:moveTo>
                <a:lnTo>
                  <a:pt x="93997" y="9956"/>
                </a:lnTo>
                <a:lnTo>
                  <a:pt x="54326" y="33130"/>
                </a:lnTo>
                <a:lnTo>
                  <a:pt x="22765" y="68764"/>
                </a:lnTo>
                <a:lnTo>
                  <a:pt x="4017" y="112512"/>
                </a:lnTo>
                <a:lnTo>
                  <a:pt x="0" y="158276"/>
                </a:lnTo>
                <a:lnTo>
                  <a:pt x="9956" y="202680"/>
                </a:lnTo>
                <a:lnTo>
                  <a:pt x="33130" y="242345"/>
                </a:lnTo>
                <a:lnTo>
                  <a:pt x="68764" y="273895"/>
                </a:lnTo>
                <a:lnTo>
                  <a:pt x="1554131" y="1215079"/>
                </a:lnTo>
                <a:lnTo>
                  <a:pt x="1592883" y="1232492"/>
                </a:lnTo>
                <a:lnTo>
                  <a:pt x="1633531" y="1238180"/>
                </a:lnTo>
                <a:lnTo>
                  <a:pt x="1669962" y="1233662"/>
                </a:lnTo>
                <a:lnTo>
                  <a:pt x="1734585" y="1198709"/>
                </a:lnTo>
                <a:lnTo>
                  <a:pt x="1759236" y="1169067"/>
                </a:lnTo>
                <a:lnTo>
                  <a:pt x="1777983" y="1125329"/>
                </a:lnTo>
                <a:lnTo>
                  <a:pt x="1781998" y="1079567"/>
                </a:lnTo>
                <a:lnTo>
                  <a:pt x="1772042" y="1035161"/>
                </a:lnTo>
                <a:lnTo>
                  <a:pt x="1748873" y="995495"/>
                </a:lnTo>
                <a:lnTo>
                  <a:pt x="1713249" y="963949"/>
                </a:lnTo>
                <a:lnTo>
                  <a:pt x="227883" y="22765"/>
                </a:lnTo>
                <a:lnTo>
                  <a:pt x="184154" y="4017"/>
                </a:lnTo>
                <a:lnTo>
                  <a:pt x="138399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17978" y="10754229"/>
            <a:ext cx="604520" cy="1057275"/>
          </a:xfrm>
          <a:custGeom>
            <a:avLst/>
            <a:gdLst/>
            <a:ahLst/>
            <a:cxnLst/>
            <a:rect l="l" t="t" r="r" b="b"/>
            <a:pathLst>
              <a:path w="604520" h="1057275">
                <a:moveTo>
                  <a:pt x="149190" y="0"/>
                </a:moveTo>
                <a:lnTo>
                  <a:pt x="102177" y="7493"/>
                </a:lnTo>
                <a:lnTo>
                  <a:pt x="59927" y="29384"/>
                </a:lnTo>
                <a:lnTo>
                  <a:pt x="27773" y="62192"/>
                </a:lnTo>
                <a:lnTo>
                  <a:pt x="7278" y="102824"/>
                </a:lnTo>
                <a:lnTo>
                  <a:pt x="0" y="148187"/>
                </a:lnTo>
                <a:lnTo>
                  <a:pt x="7498" y="195187"/>
                </a:lnTo>
                <a:lnTo>
                  <a:pt x="291242" y="1056767"/>
                </a:lnTo>
                <a:lnTo>
                  <a:pt x="604259" y="1056767"/>
                </a:lnTo>
                <a:lnTo>
                  <a:pt x="289896" y="102197"/>
                </a:lnTo>
                <a:lnTo>
                  <a:pt x="267992" y="59936"/>
                </a:lnTo>
                <a:lnTo>
                  <a:pt x="235183" y="27778"/>
                </a:lnTo>
                <a:lnTo>
                  <a:pt x="194554" y="7280"/>
                </a:lnTo>
                <a:lnTo>
                  <a:pt x="14919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24844" y="11471647"/>
            <a:ext cx="484505" cy="339725"/>
          </a:xfrm>
          <a:custGeom>
            <a:avLst/>
            <a:gdLst/>
            <a:ahLst/>
            <a:cxnLst/>
            <a:rect l="l" t="t" r="r" b="b"/>
            <a:pathLst>
              <a:path w="484505" h="339725">
                <a:moveTo>
                  <a:pt x="293725" y="0"/>
                </a:moveTo>
                <a:lnTo>
                  <a:pt x="249585" y="1411"/>
                </a:lnTo>
                <a:lnTo>
                  <a:pt x="208616" y="15343"/>
                </a:lnTo>
                <a:lnTo>
                  <a:pt x="173381" y="40478"/>
                </a:lnTo>
                <a:lnTo>
                  <a:pt x="146443" y="75501"/>
                </a:lnTo>
                <a:lnTo>
                  <a:pt x="0" y="339356"/>
                </a:lnTo>
                <a:lnTo>
                  <a:pt x="484492" y="339356"/>
                </a:lnTo>
                <a:lnTo>
                  <a:pt x="419557" y="107543"/>
                </a:lnTo>
                <a:lnTo>
                  <a:pt x="401446" y="67240"/>
                </a:lnTo>
                <a:lnTo>
                  <a:pt x="372986" y="34636"/>
                </a:lnTo>
                <a:lnTo>
                  <a:pt x="336353" y="11599"/>
                </a:lnTo>
                <a:lnTo>
                  <a:pt x="293725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28249" y="10793890"/>
            <a:ext cx="803910" cy="731520"/>
          </a:xfrm>
          <a:custGeom>
            <a:avLst/>
            <a:gdLst/>
            <a:ahLst/>
            <a:cxnLst/>
            <a:rect l="l" t="t" r="r" b="b"/>
            <a:pathLst>
              <a:path w="803910" h="731520">
                <a:moveTo>
                  <a:pt x="643291" y="0"/>
                </a:moveTo>
                <a:lnTo>
                  <a:pt x="598583" y="10570"/>
                </a:lnTo>
                <a:lnTo>
                  <a:pt x="558001" y="35426"/>
                </a:lnTo>
                <a:lnTo>
                  <a:pt x="51360" y="470401"/>
                </a:lnTo>
                <a:lnTo>
                  <a:pt x="20679" y="506729"/>
                </a:lnTo>
                <a:lnTo>
                  <a:pt x="3466" y="549309"/>
                </a:lnTo>
                <a:lnTo>
                  <a:pt x="0" y="594685"/>
                </a:lnTo>
                <a:lnTo>
                  <a:pt x="10555" y="639401"/>
                </a:lnTo>
                <a:lnTo>
                  <a:pt x="35408" y="680002"/>
                </a:lnTo>
                <a:lnTo>
                  <a:pt x="71759" y="710705"/>
                </a:lnTo>
                <a:lnTo>
                  <a:pt x="114348" y="727915"/>
                </a:lnTo>
                <a:lnTo>
                  <a:pt x="159720" y="731370"/>
                </a:lnTo>
                <a:lnTo>
                  <a:pt x="204421" y="720804"/>
                </a:lnTo>
                <a:lnTo>
                  <a:pt x="244996" y="695953"/>
                </a:lnTo>
                <a:lnTo>
                  <a:pt x="751650" y="260991"/>
                </a:lnTo>
                <a:lnTo>
                  <a:pt x="795291" y="196951"/>
                </a:lnTo>
                <a:lnTo>
                  <a:pt x="803479" y="146972"/>
                </a:lnTo>
                <a:lnTo>
                  <a:pt x="794370" y="96853"/>
                </a:lnTo>
                <a:lnTo>
                  <a:pt x="767601" y="51352"/>
                </a:lnTo>
                <a:lnTo>
                  <a:pt x="731255" y="20656"/>
                </a:lnTo>
                <a:lnTo>
                  <a:pt x="688667" y="3450"/>
                </a:lnTo>
                <a:lnTo>
                  <a:pt x="64329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35919" y="10014914"/>
            <a:ext cx="1724660" cy="1796414"/>
          </a:xfrm>
          <a:custGeom>
            <a:avLst/>
            <a:gdLst/>
            <a:ahLst/>
            <a:cxnLst/>
            <a:rect l="l" t="t" r="r" b="b"/>
            <a:pathLst>
              <a:path w="1724660" h="1796415">
                <a:moveTo>
                  <a:pt x="643191" y="0"/>
                </a:moveTo>
                <a:lnTo>
                  <a:pt x="574287" y="13285"/>
                </a:lnTo>
                <a:lnTo>
                  <a:pt x="519137" y="56680"/>
                </a:lnTo>
                <a:lnTo>
                  <a:pt x="490067" y="120515"/>
                </a:lnTo>
                <a:lnTo>
                  <a:pt x="487576" y="155515"/>
                </a:lnTo>
                <a:lnTo>
                  <a:pt x="493496" y="190588"/>
                </a:lnTo>
                <a:lnTo>
                  <a:pt x="762762" y="1102347"/>
                </a:lnTo>
                <a:lnTo>
                  <a:pt x="0" y="1796084"/>
                </a:lnTo>
                <a:lnTo>
                  <a:pt x="441845" y="1796084"/>
                </a:lnTo>
                <a:lnTo>
                  <a:pt x="1031709" y="1259585"/>
                </a:lnTo>
                <a:lnTo>
                  <a:pt x="1058410" y="1227325"/>
                </a:lnTo>
                <a:lnTo>
                  <a:pt x="1074845" y="1189661"/>
                </a:lnTo>
                <a:lnTo>
                  <a:pt x="1080355" y="1148941"/>
                </a:lnTo>
                <a:lnTo>
                  <a:pt x="1074280" y="1107516"/>
                </a:lnTo>
                <a:lnTo>
                  <a:pt x="837857" y="306997"/>
                </a:lnTo>
                <a:lnTo>
                  <a:pt x="1669506" y="306997"/>
                </a:lnTo>
                <a:lnTo>
                  <a:pt x="1691474" y="287029"/>
                </a:lnTo>
                <a:lnTo>
                  <a:pt x="1714484" y="247290"/>
                </a:lnTo>
                <a:lnTo>
                  <a:pt x="1724291" y="200736"/>
                </a:lnTo>
                <a:lnTo>
                  <a:pt x="1718989" y="153445"/>
                </a:lnTo>
                <a:lnTo>
                  <a:pt x="1699879" y="111674"/>
                </a:lnTo>
                <a:lnTo>
                  <a:pt x="1669290" y="77986"/>
                </a:lnTo>
                <a:lnTo>
                  <a:pt x="1629551" y="54947"/>
                </a:lnTo>
                <a:lnTo>
                  <a:pt x="1582991" y="45123"/>
                </a:lnTo>
                <a:lnTo>
                  <a:pt x="643191" y="0"/>
                </a:lnTo>
                <a:close/>
              </a:path>
              <a:path w="1724660" h="1796415">
                <a:moveTo>
                  <a:pt x="1669506" y="306997"/>
                </a:moveTo>
                <a:lnTo>
                  <a:pt x="837857" y="306997"/>
                </a:lnTo>
                <a:lnTo>
                  <a:pt x="1568742" y="342087"/>
                </a:lnTo>
                <a:lnTo>
                  <a:pt x="1616051" y="336753"/>
                </a:lnTo>
                <a:lnTo>
                  <a:pt x="1657812" y="317625"/>
                </a:lnTo>
                <a:lnTo>
                  <a:pt x="1669506" y="306997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40084" y="4104612"/>
            <a:ext cx="12616770" cy="3475354"/>
          </a:xfrm>
          <a:custGeom>
            <a:avLst/>
            <a:gdLst/>
            <a:ahLst/>
            <a:cxnLst/>
            <a:rect l="l" t="t" r="r" b="b"/>
            <a:pathLst>
              <a:path w="12068175" h="3475354">
                <a:moveTo>
                  <a:pt x="11342243" y="0"/>
                </a:moveTo>
                <a:lnTo>
                  <a:pt x="725589" y="0"/>
                </a:lnTo>
                <a:lnTo>
                  <a:pt x="678064" y="1550"/>
                </a:lnTo>
                <a:lnTo>
                  <a:pt x="631334" y="6138"/>
                </a:lnTo>
                <a:lnTo>
                  <a:pt x="585496" y="13666"/>
                </a:lnTo>
                <a:lnTo>
                  <a:pt x="540646" y="24035"/>
                </a:lnTo>
                <a:lnTo>
                  <a:pt x="496884" y="37149"/>
                </a:lnTo>
                <a:lnTo>
                  <a:pt x="454305" y="52909"/>
                </a:lnTo>
                <a:lnTo>
                  <a:pt x="413008" y="71219"/>
                </a:lnTo>
                <a:lnTo>
                  <a:pt x="373090" y="91981"/>
                </a:lnTo>
                <a:lnTo>
                  <a:pt x="334649" y="115097"/>
                </a:lnTo>
                <a:lnTo>
                  <a:pt x="297782" y="140470"/>
                </a:lnTo>
                <a:lnTo>
                  <a:pt x="262587" y="168002"/>
                </a:lnTo>
                <a:lnTo>
                  <a:pt x="229161" y="197596"/>
                </a:lnTo>
                <a:lnTo>
                  <a:pt x="197602" y="229154"/>
                </a:lnTo>
                <a:lnTo>
                  <a:pt x="168007" y="262579"/>
                </a:lnTo>
                <a:lnTo>
                  <a:pt x="140474" y="297774"/>
                </a:lnTo>
                <a:lnTo>
                  <a:pt x="115100" y="334640"/>
                </a:lnTo>
                <a:lnTo>
                  <a:pt x="91984" y="373081"/>
                </a:lnTo>
                <a:lnTo>
                  <a:pt x="71221" y="412998"/>
                </a:lnTo>
                <a:lnTo>
                  <a:pt x="52911" y="454294"/>
                </a:lnTo>
                <a:lnTo>
                  <a:pt x="37150" y="496872"/>
                </a:lnTo>
                <a:lnTo>
                  <a:pt x="24036" y="540635"/>
                </a:lnTo>
                <a:lnTo>
                  <a:pt x="13666" y="585484"/>
                </a:lnTo>
                <a:lnTo>
                  <a:pt x="6139" y="631322"/>
                </a:lnTo>
                <a:lnTo>
                  <a:pt x="1551" y="678052"/>
                </a:lnTo>
                <a:lnTo>
                  <a:pt x="0" y="725576"/>
                </a:lnTo>
                <a:lnTo>
                  <a:pt x="0" y="2749181"/>
                </a:lnTo>
                <a:lnTo>
                  <a:pt x="1551" y="2796705"/>
                </a:lnTo>
                <a:lnTo>
                  <a:pt x="6139" y="2843435"/>
                </a:lnTo>
                <a:lnTo>
                  <a:pt x="13666" y="2889274"/>
                </a:lnTo>
                <a:lnTo>
                  <a:pt x="24036" y="2934123"/>
                </a:lnTo>
                <a:lnTo>
                  <a:pt x="37150" y="2977886"/>
                </a:lnTo>
                <a:lnTo>
                  <a:pt x="52911" y="3020465"/>
                </a:lnTo>
                <a:lnTo>
                  <a:pt x="71221" y="3061762"/>
                </a:lnTo>
                <a:lnTo>
                  <a:pt x="91984" y="3101680"/>
                </a:lnTo>
                <a:lnTo>
                  <a:pt x="115100" y="3140121"/>
                </a:lnTo>
                <a:lnTo>
                  <a:pt x="140474" y="3176988"/>
                </a:lnTo>
                <a:lnTo>
                  <a:pt x="168007" y="3212183"/>
                </a:lnTo>
                <a:lnTo>
                  <a:pt x="197602" y="3245609"/>
                </a:lnTo>
                <a:lnTo>
                  <a:pt x="229161" y="3277168"/>
                </a:lnTo>
                <a:lnTo>
                  <a:pt x="262587" y="3306763"/>
                </a:lnTo>
                <a:lnTo>
                  <a:pt x="297782" y="3334296"/>
                </a:lnTo>
                <a:lnTo>
                  <a:pt x="334649" y="3359669"/>
                </a:lnTo>
                <a:lnTo>
                  <a:pt x="373090" y="3382786"/>
                </a:lnTo>
                <a:lnTo>
                  <a:pt x="413008" y="3403548"/>
                </a:lnTo>
                <a:lnTo>
                  <a:pt x="454305" y="3421859"/>
                </a:lnTo>
                <a:lnTo>
                  <a:pt x="496884" y="3437620"/>
                </a:lnTo>
                <a:lnTo>
                  <a:pt x="540646" y="3450734"/>
                </a:lnTo>
                <a:lnTo>
                  <a:pt x="585496" y="3461104"/>
                </a:lnTo>
                <a:lnTo>
                  <a:pt x="631334" y="3468631"/>
                </a:lnTo>
                <a:lnTo>
                  <a:pt x="678064" y="3473219"/>
                </a:lnTo>
                <a:lnTo>
                  <a:pt x="725589" y="3474770"/>
                </a:lnTo>
                <a:lnTo>
                  <a:pt x="11342243" y="3474770"/>
                </a:lnTo>
                <a:lnTo>
                  <a:pt x="11389767" y="3473219"/>
                </a:lnTo>
                <a:lnTo>
                  <a:pt x="11436497" y="3468631"/>
                </a:lnTo>
                <a:lnTo>
                  <a:pt x="11482335" y="3461104"/>
                </a:lnTo>
                <a:lnTo>
                  <a:pt x="11527185" y="3450734"/>
                </a:lnTo>
                <a:lnTo>
                  <a:pt x="11570947" y="3437620"/>
                </a:lnTo>
                <a:lnTo>
                  <a:pt x="11613526" y="3421859"/>
                </a:lnTo>
                <a:lnTo>
                  <a:pt x="11654823" y="3403548"/>
                </a:lnTo>
                <a:lnTo>
                  <a:pt x="11694741" y="3382786"/>
                </a:lnTo>
                <a:lnTo>
                  <a:pt x="11733182" y="3359669"/>
                </a:lnTo>
                <a:lnTo>
                  <a:pt x="11770049" y="3334296"/>
                </a:lnTo>
                <a:lnTo>
                  <a:pt x="11805244" y="3306763"/>
                </a:lnTo>
                <a:lnTo>
                  <a:pt x="11838670" y="3277168"/>
                </a:lnTo>
                <a:lnTo>
                  <a:pt x="11870229" y="3245609"/>
                </a:lnTo>
                <a:lnTo>
                  <a:pt x="11899824" y="3212183"/>
                </a:lnTo>
                <a:lnTo>
                  <a:pt x="11927357" y="3176988"/>
                </a:lnTo>
                <a:lnTo>
                  <a:pt x="11952731" y="3140121"/>
                </a:lnTo>
                <a:lnTo>
                  <a:pt x="11975847" y="3101680"/>
                </a:lnTo>
                <a:lnTo>
                  <a:pt x="11996610" y="3061762"/>
                </a:lnTo>
                <a:lnTo>
                  <a:pt x="12014920" y="3020465"/>
                </a:lnTo>
                <a:lnTo>
                  <a:pt x="12030681" y="2977886"/>
                </a:lnTo>
                <a:lnTo>
                  <a:pt x="12043795" y="2934123"/>
                </a:lnTo>
                <a:lnTo>
                  <a:pt x="12054165" y="2889274"/>
                </a:lnTo>
                <a:lnTo>
                  <a:pt x="12061693" y="2843435"/>
                </a:lnTo>
                <a:lnTo>
                  <a:pt x="12066281" y="2796705"/>
                </a:lnTo>
                <a:lnTo>
                  <a:pt x="12067832" y="2749181"/>
                </a:lnTo>
                <a:lnTo>
                  <a:pt x="12067832" y="725576"/>
                </a:lnTo>
                <a:lnTo>
                  <a:pt x="12066281" y="678052"/>
                </a:lnTo>
                <a:lnTo>
                  <a:pt x="12061693" y="631322"/>
                </a:lnTo>
                <a:lnTo>
                  <a:pt x="12054165" y="585484"/>
                </a:lnTo>
                <a:lnTo>
                  <a:pt x="12043795" y="540635"/>
                </a:lnTo>
                <a:lnTo>
                  <a:pt x="12030681" y="496872"/>
                </a:lnTo>
                <a:lnTo>
                  <a:pt x="12014920" y="454294"/>
                </a:lnTo>
                <a:lnTo>
                  <a:pt x="11996610" y="412998"/>
                </a:lnTo>
                <a:lnTo>
                  <a:pt x="11975847" y="373081"/>
                </a:lnTo>
                <a:lnTo>
                  <a:pt x="11952731" y="334640"/>
                </a:lnTo>
                <a:lnTo>
                  <a:pt x="11927357" y="297774"/>
                </a:lnTo>
                <a:lnTo>
                  <a:pt x="11899824" y="262579"/>
                </a:lnTo>
                <a:lnTo>
                  <a:pt x="11870229" y="229154"/>
                </a:lnTo>
                <a:lnTo>
                  <a:pt x="11838670" y="197596"/>
                </a:lnTo>
                <a:lnTo>
                  <a:pt x="11805244" y="168002"/>
                </a:lnTo>
                <a:lnTo>
                  <a:pt x="11770049" y="140470"/>
                </a:lnTo>
                <a:lnTo>
                  <a:pt x="11733182" y="115097"/>
                </a:lnTo>
                <a:lnTo>
                  <a:pt x="11694741" y="91981"/>
                </a:lnTo>
                <a:lnTo>
                  <a:pt x="11654823" y="71219"/>
                </a:lnTo>
                <a:lnTo>
                  <a:pt x="11613526" y="52909"/>
                </a:lnTo>
                <a:lnTo>
                  <a:pt x="11570947" y="37149"/>
                </a:lnTo>
                <a:lnTo>
                  <a:pt x="11527185" y="24035"/>
                </a:lnTo>
                <a:lnTo>
                  <a:pt x="11482335" y="13666"/>
                </a:lnTo>
                <a:lnTo>
                  <a:pt x="11436497" y="6138"/>
                </a:lnTo>
                <a:lnTo>
                  <a:pt x="11389767" y="1550"/>
                </a:lnTo>
                <a:lnTo>
                  <a:pt x="11342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673484" y="4855817"/>
            <a:ext cx="12949969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4800" dirty="0"/>
              <a:t>Ты можешь сохранить </a:t>
            </a:r>
            <a:r>
              <a:rPr lang="ru-RU" sz="4800" dirty="0" smtClean="0"/>
              <a:t>собственное здоровье!</a:t>
            </a:r>
            <a:br>
              <a:rPr lang="ru-RU" sz="4800" dirty="0" smtClean="0"/>
            </a:br>
            <a:r>
              <a:rPr lang="ru-RU" sz="4800" dirty="0" smtClean="0"/>
              <a:t> </a:t>
            </a:r>
            <a:r>
              <a:rPr lang="ru-RU" sz="4800" dirty="0"/>
              <a:t>Достаточно сделать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ПРАВИЛЬНЫЙ </a:t>
            </a:r>
            <a:r>
              <a:rPr lang="ru-RU" sz="4800" dirty="0"/>
              <a:t>ВЫБОР!</a:t>
            </a:r>
            <a:endParaRPr sz="7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512</Words>
  <Application>Microsoft Office PowerPoint</Application>
  <PresentationFormat>Произвольный</PresentationFormat>
  <Paragraphs>72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Что такое наркомания?</vt:lpstr>
      <vt:lpstr>Почему человек употребляет наркотики?</vt:lpstr>
      <vt:lpstr>Как распознать наркоманию?</vt:lpstr>
      <vt:lpstr>Распространенные мифы</vt:lpstr>
      <vt:lpstr>МИФ 4</vt:lpstr>
      <vt:lpstr>Как уберечь себя и своих близких от принятия наркотиков?</vt:lpstr>
      <vt:lpstr>Ты можешь сохранить собственное здоровье!  Достаточно сделать  ПРАВИЛЬНЫЙ ВЫБОР!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</dc:title>
  <dc:creator>Admin-31</dc:creator>
  <cp:lastModifiedBy>Admin-31</cp:lastModifiedBy>
  <cp:revision>5</cp:revision>
  <dcterms:created xsi:type="dcterms:W3CDTF">2018-10-23T18:06:08Z</dcterms:created>
  <dcterms:modified xsi:type="dcterms:W3CDTF">2023-03-13T09:41:47Z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2018-05-10T00:00:00Z</vt:filetime>
  </property>
  <property fmtid="{D5CDD505-2E9C-101B-9397-08002B2CF9AE}" pid="3" name="Creator">
    <vt:lpwstr>Adobe Illustrator CC 2015.3 (Macintosh)</vt:lpwstr>
  </property>
  <property fmtid="{D5CDD505-2E9C-101B-9397-08002B2CF9AE}" pid="4" name="LastSaved">
    <vt:filetime>2018-10-23T00:00:00Z</vt:filetime>
  </property>
</Properties>
</file>